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9" r:id="rId2"/>
    <p:sldId id="288" r:id="rId3"/>
    <p:sldId id="283" r:id="rId4"/>
    <p:sldId id="284" r:id="rId5"/>
    <p:sldId id="287" r:id="rId6"/>
    <p:sldId id="289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79CB"/>
    <a:srgbClr val="BCD2FF"/>
    <a:srgbClr val="88A5E6"/>
    <a:srgbClr val="6E8FD9"/>
    <a:srgbClr val="0050B0"/>
    <a:srgbClr val="006CEE"/>
    <a:srgbClr val="037A9B"/>
    <a:srgbClr val="03A1CE"/>
    <a:srgbClr val="02566E"/>
    <a:srgbClr val="005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3D39DC-E410-485F-B93F-49997B5F228D}" v="12" dt="2022-05-24T07:06:09.1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92" autoAdjust="0"/>
  </p:normalViewPr>
  <p:slideViewPr>
    <p:cSldViewPr snapToGrid="0" snapToObjects="1">
      <p:cViewPr varScale="1">
        <p:scale>
          <a:sx n="139" d="100"/>
          <a:sy n="139" d="100"/>
        </p:scale>
        <p:origin x="114" y="3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vineva Pauliina" userId="7c895b4b-3523-4419-b600-d8cd481cf209" providerId="ADAL" clId="{1900186D-C184-4A14-96B0-87A1823C96CD}"/>
    <pc:docChg chg="custSel addSld modSld">
      <pc:chgData name="Kivineva Pauliina" userId="7c895b4b-3523-4419-b600-d8cd481cf209" providerId="ADAL" clId="{1900186D-C184-4A14-96B0-87A1823C96CD}" dt="2022-03-17T10:20:19.820" v="1" actId="700"/>
      <pc:docMkLst>
        <pc:docMk/>
      </pc:docMkLst>
      <pc:sldChg chg="addSp delSp modSp new mod modClrScheme chgLayout">
        <pc:chgData name="Kivineva Pauliina" userId="7c895b4b-3523-4419-b600-d8cd481cf209" providerId="ADAL" clId="{1900186D-C184-4A14-96B0-87A1823C96CD}" dt="2022-03-17T10:20:19.820" v="1" actId="700"/>
        <pc:sldMkLst>
          <pc:docMk/>
          <pc:sldMk cId="4233652965" sldId="288"/>
        </pc:sldMkLst>
        <pc:spChg chg="del mod ord">
          <ac:chgData name="Kivineva Pauliina" userId="7c895b4b-3523-4419-b600-d8cd481cf209" providerId="ADAL" clId="{1900186D-C184-4A14-96B0-87A1823C96CD}" dt="2022-03-17T10:20:19.820" v="1" actId="700"/>
          <ac:spMkLst>
            <pc:docMk/>
            <pc:sldMk cId="4233652965" sldId="288"/>
            <ac:spMk id="2" creationId="{F247BB51-158E-461F-B9AC-C10EF26DA3BE}"/>
          </ac:spMkLst>
        </pc:spChg>
        <pc:spChg chg="del mod ord">
          <ac:chgData name="Kivineva Pauliina" userId="7c895b4b-3523-4419-b600-d8cd481cf209" providerId="ADAL" clId="{1900186D-C184-4A14-96B0-87A1823C96CD}" dt="2022-03-17T10:20:19.820" v="1" actId="700"/>
          <ac:spMkLst>
            <pc:docMk/>
            <pc:sldMk cId="4233652965" sldId="288"/>
            <ac:spMk id="3" creationId="{88315EB5-D4F9-478B-985A-09B63C787084}"/>
          </ac:spMkLst>
        </pc:spChg>
        <pc:spChg chg="add mod ord">
          <ac:chgData name="Kivineva Pauliina" userId="7c895b4b-3523-4419-b600-d8cd481cf209" providerId="ADAL" clId="{1900186D-C184-4A14-96B0-87A1823C96CD}" dt="2022-03-17T10:20:19.820" v="1" actId="700"/>
          <ac:spMkLst>
            <pc:docMk/>
            <pc:sldMk cId="4233652965" sldId="288"/>
            <ac:spMk id="4" creationId="{E1E79EEB-A310-4909-8354-7C82D2C2F29C}"/>
          </ac:spMkLst>
        </pc:spChg>
        <pc:spChg chg="add mod ord">
          <ac:chgData name="Kivineva Pauliina" userId="7c895b4b-3523-4419-b600-d8cd481cf209" providerId="ADAL" clId="{1900186D-C184-4A14-96B0-87A1823C96CD}" dt="2022-03-17T10:20:19.820" v="1" actId="700"/>
          <ac:spMkLst>
            <pc:docMk/>
            <pc:sldMk cId="4233652965" sldId="288"/>
            <ac:spMk id="5" creationId="{F42DE5C2-521A-4832-84CA-B00B05FB5D76}"/>
          </ac:spMkLst>
        </pc:spChg>
        <pc:spChg chg="add mod ord">
          <ac:chgData name="Kivineva Pauliina" userId="7c895b4b-3523-4419-b600-d8cd481cf209" providerId="ADAL" clId="{1900186D-C184-4A14-96B0-87A1823C96CD}" dt="2022-03-17T10:20:19.820" v="1" actId="700"/>
          <ac:spMkLst>
            <pc:docMk/>
            <pc:sldMk cId="4233652965" sldId="288"/>
            <ac:spMk id="6" creationId="{9FE96917-648B-4799-8841-3AE8B6FFDF83}"/>
          </ac:spMkLst>
        </pc:spChg>
      </pc:sldChg>
    </pc:docChg>
  </pc:docChgLst>
  <pc:docChgLst>
    <pc:chgData name="Pauliina Kivineva" userId="7c895b4b-3523-4419-b600-d8cd481cf209" providerId="ADAL" clId="{3E3D39DC-E410-485F-B93F-49997B5F228D}"/>
    <pc:docChg chg="undo custSel addSld modSld">
      <pc:chgData name="Pauliina Kivineva" userId="7c895b4b-3523-4419-b600-d8cd481cf209" providerId="ADAL" clId="{3E3D39DC-E410-485F-B93F-49997B5F228D}" dt="2022-05-24T07:06:49.760" v="432" actId="680"/>
      <pc:docMkLst>
        <pc:docMk/>
      </pc:docMkLst>
      <pc:sldChg chg="modSp mod">
        <pc:chgData name="Pauliina Kivineva" userId="7c895b4b-3523-4419-b600-d8cd481cf209" providerId="ADAL" clId="{3E3D39DC-E410-485F-B93F-49997B5F228D}" dt="2022-05-24T06:28:59.762" v="141" actId="20577"/>
        <pc:sldMkLst>
          <pc:docMk/>
          <pc:sldMk cId="1428508104" sldId="269"/>
        </pc:sldMkLst>
        <pc:spChg chg="mod">
          <ac:chgData name="Pauliina Kivineva" userId="7c895b4b-3523-4419-b600-d8cd481cf209" providerId="ADAL" clId="{3E3D39DC-E410-485F-B93F-49997B5F228D}" dt="2022-05-24T06:28:39.329" v="37" actId="20577"/>
          <ac:spMkLst>
            <pc:docMk/>
            <pc:sldMk cId="1428508104" sldId="269"/>
            <ac:spMk id="2" creationId="{B207AD6A-7CB4-4FEE-B49E-FAB418DC7B92}"/>
          </ac:spMkLst>
        </pc:spChg>
        <pc:spChg chg="mod">
          <ac:chgData name="Pauliina Kivineva" userId="7c895b4b-3523-4419-b600-d8cd481cf209" providerId="ADAL" clId="{3E3D39DC-E410-485F-B93F-49997B5F228D}" dt="2022-05-24T06:28:59.762" v="141" actId="20577"/>
          <ac:spMkLst>
            <pc:docMk/>
            <pc:sldMk cId="1428508104" sldId="269"/>
            <ac:spMk id="3" creationId="{A9143104-3A25-495C-88D7-9995AFCF2DD3}"/>
          </ac:spMkLst>
        </pc:spChg>
      </pc:sldChg>
      <pc:sldChg chg="setBg">
        <pc:chgData name="Pauliina Kivineva" userId="7c895b4b-3523-4419-b600-d8cd481cf209" providerId="ADAL" clId="{3E3D39DC-E410-485F-B93F-49997B5F228D}" dt="2022-05-24T07:06:09.178" v="418"/>
        <pc:sldMkLst>
          <pc:docMk/>
          <pc:sldMk cId="3671329955" sldId="283"/>
        </pc:sldMkLst>
      </pc:sldChg>
      <pc:sldChg chg="modSp mod">
        <pc:chgData name="Pauliina Kivineva" userId="7c895b4b-3523-4419-b600-d8cd481cf209" providerId="ADAL" clId="{3E3D39DC-E410-485F-B93F-49997B5F228D}" dt="2022-05-24T07:06:39.595" v="431" actId="20577"/>
        <pc:sldMkLst>
          <pc:docMk/>
          <pc:sldMk cId="3629533178" sldId="284"/>
        </pc:sldMkLst>
        <pc:spChg chg="mod">
          <ac:chgData name="Pauliina Kivineva" userId="7c895b4b-3523-4419-b600-d8cd481cf209" providerId="ADAL" clId="{3E3D39DC-E410-485F-B93F-49997B5F228D}" dt="2022-05-24T07:06:39.595" v="431" actId="20577"/>
          <ac:spMkLst>
            <pc:docMk/>
            <pc:sldMk cId="3629533178" sldId="284"/>
            <ac:spMk id="3" creationId="{B72CADB4-BC40-49C7-97D9-62705CBC1606}"/>
          </ac:spMkLst>
        </pc:spChg>
      </pc:sldChg>
      <pc:sldChg chg="addSp delSp modSp mod">
        <pc:chgData name="Pauliina Kivineva" userId="7c895b4b-3523-4419-b600-d8cd481cf209" providerId="ADAL" clId="{3E3D39DC-E410-485F-B93F-49997B5F228D}" dt="2022-05-24T07:05:18.630" v="416" actId="255"/>
        <pc:sldMkLst>
          <pc:docMk/>
          <pc:sldMk cId="4233652965" sldId="288"/>
        </pc:sldMkLst>
        <pc:spChg chg="mod">
          <ac:chgData name="Pauliina Kivineva" userId="7c895b4b-3523-4419-b600-d8cd481cf209" providerId="ADAL" clId="{3E3D39DC-E410-485F-B93F-49997B5F228D}" dt="2022-05-24T06:29:59.955" v="190" actId="20577"/>
          <ac:spMkLst>
            <pc:docMk/>
            <pc:sldMk cId="4233652965" sldId="288"/>
            <ac:spMk id="4" creationId="{E1E79EEB-A310-4909-8354-7C82D2C2F29C}"/>
          </ac:spMkLst>
        </pc:spChg>
        <pc:spChg chg="mod">
          <ac:chgData name="Pauliina Kivineva" userId="7c895b4b-3523-4419-b600-d8cd481cf209" providerId="ADAL" clId="{3E3D39DC-E410-485F-B93F-49997B5F228D}" dt="2022-05-24T07:05:18.630" v="416" actId="255"/>
          <ac:spMkLst>
            <pc:docMk/>
            <pc:sldMk cId="4233652965" sldId="288"/>
            <ac:spMk id="5" creationId="{F42DE5C2-521A-4832-84CA-B00B05FB5D76}"/>
          </ac:spMkLst>
        </pc:spChg>
        <pc:spChg chg="del mod">
          <ac:chgData name="Pauliina Kivineva" userId="7c895b4b-3523-4419-b600-d8cd481cf209" providerId="ADAL" clId="{3E3D39DC-E410-485F-B93F-49997B5F228D}" dt="2022-05-24T07:02:35.564" v="285" actId="478"/>
          <ac:spMkLst>
            <pc:docMk/>
            <pc:sldMk cId="4233652965" sldId="288"/>
            <ac:spMk id="6" creationId="{9FE96917-648B-4799-8841-3AE8B6FFDF83}"/>
          </ac:spMkLst>
        </pc:spChg>
        <pc:picChg chg="add mod">
          <ac:chgData name="Pauliina Kivineva" userId="7c895b4b-3523-4419-b600-d8cd481cf209" providerId="ADAL" clId="{3E3D39DC-E410-485F-B93F-49997B5F228D}" dt="2022-05-24T07:02:44.314" v="288" actId="1076"/>
          <ac:picMkLst>
            <pc:docMk/>
            <pc:sldMk cId="4233652965" sldId="288"/>
            <ac:picMk id="1026" creationId="{29CB110C-F159-4978-BA31-32C112AF316A}"/>
          </ac:picMkLst>
        </pc:picChg>
      </pc:sldChg>
      <pc:sldChg chg="new">
        <pc:chgData name="Pauliina Kivineva" userId="7c895b4b-3523-4419-b600-d8cd481cf209" providerId="ADAL" clId="{3E3D39DC-E410-485F-B93F-49997B5F228D}" dt="2022-05-24T07:06:49.760" v="432" actId="680"/>
        <pc:sldMkLst>
          <pc:docMk/>
          <pc:sldMk cId="3509321582" sldId="28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C6118-4A1A-3C4F-B5C0-9DBF0BEF1F9A}" type="datetimeFigureOut">
              <a:t>24.5.2022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049C7-2D4A-054E-BF50-6DCFE383991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793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75245-AD49-7C4E-847D-9291E6A765BA}" type="datetimeFigureOut">
              <a:t>24.5.2022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2A0B0-3433-1944-9177-5AFCADC644A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97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dia 1 sininen taust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pääotsikko"/>
          <p:cNvSpPr>
            <a:spLocks noGrp="1"/>
          </p:cNvSpPr>
          <p:nvPr>
            <p:ph type="ctrTitle" hasCustomPrompt="1"/>
          </p:nvPr>
        </p:nvSpPr>
        <p:spPr>
          <a:xfrm>
            <a:off x="387350" y="362719"/>
            <a:ext cx="7512050" cy="2099997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6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i-FI" dirty="0"/>
              <a:t>Lisää tähän esityksen pääotsikko</a:t>
            </a:r>
            <a:endParaRPr lang="en-US" dirty="0"/>
          </a:p>
        </p:txBody>
      </p:sp>
      <p:sp>
        <p:nvSpPr>
          <p:cNvPr id="3" name="Dian alaotsikko"/>
          <p:cNvSpPr>
            <a:spLocks noGrp="1"/>
          </p:cNvSpPr>
          <p:nvPr>
            <p:ph type="subTitle" idx="1" hasCustomPrompt="1"/>
          </p:nvPr>
        </p:nvSpPr>
        <p:spPr>
          <a:xfrm>
            <a:off x="387350" y="2886074"/>
            <a:ext cx="7512050" cy="630275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dirty="0"/>
              <a:t>Voit halutessasi lisätä tähän lyhyen alaotsikon, päivämäärän tai nimesi.</a:t>
            </a:r>
          </a:p>
        </p:txBody>
      </p:sp>
      <p:cxnSp>
        <p:nvCxnSpPr>
          <p:cNvPr id="5" name="Koristeviiv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87350" y="2754312"/>
            <a:ext cx="1159934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Koristekuvituskuv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752849"/>
            <a:ext cx="2489957" cy="1060759"/>
          </a:xfrm>
          <a:prstGeom prst="rect">
            <a:avLst/>
          </a:prstGeom>
        </p:spPr>
      </p:pic>
      <p:pic>
        <p:nvPicPr>
          <p:cNvPr id="8" name="Lahti-logo" descr="Lahden kaupungi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650" y="4693385"/>
            <a:ext cx="946145" cy="21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80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isältödia, kiito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pääotsikko"/>
          <p:cNvSpPr>
            <a:spLocks noGrp="1"/>
          </p:cNvSpPr>
          <p:nvPr>
            <p:ph type="ctrTitle" hasCustomPrompt="1"/>
          </p:nvPr>
        </p:nvSpPr>
        <p:spPr>
          <a:xfrm>
            <a:off x="387350" y="370153"/>
            <a:ext cx="7512050" cy="1769797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6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i-FI" dirty="0"/>
              <a:t>Lisää tähän kiitos-dian otsikko</a:t>
            </a:r>
            <a:endParaRPr lang="en-US" dirty="0"/>
          </a:p>
        </p:txBody>
      </p:sp>
      <p:sp>
        <p:nvSpPr>
          <p:cNvPr id="3" name="Dian alaotsikko"/>
          <p:cNvSpPr>
            <a:spLocks noGrp="1"/>
          </p:cNvSpPr>
          <p:nvPr>
            <p:ph type="subTitle" idx="1" hasCustomPrompt="1"/>
          </p:nvPr>
        </p:nvSpPr>
        <p:spPr>
          <a:xfrm>
            <a:off x="387350" y="2632074"/>
            <a:ext cx="5391150" cy="987425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+358 00 000 0000</a:t>
            </a:r>
            <a:br>
              <a:rPr lang="en-US" dirty="0"/>
            </a:br>
            <a:r>
              <a:rPr lang="en-US" dirty="0"/>
              <a:t>etunimi.sukunimi@lahti.fi</a:t>
            </a:r>
            <a:endParaRPr lang="fi-FI" dirty="0"/>
          </a:p>
        </p:txBody>
      </p:sp>
      <p:cxnSp>
        <p:nvCxnSpPr>
          <p:cNvPr id="5" name="Koristeviiv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87350" y="2500312"/>
            <a:ext cx="1159934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Koristekuvituskuv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752849"/>
            <a:ext cx="2489957" cy="1060759"/>
          </a:xfrm>
          <a:prstGeom prst="rect">
            <a:avLst/>
          </a:prstGeom>
        </p:spPr>
      </p:pic>
      <p:pic>
        <p:nvPicPr>
          <p:cNvPr id="8" name="Lahti-logo" descr="Lahden kaupungi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650" y="4693385"/>
            <a:ext cx="946145" cy="21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35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isältödia, kiitos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pääotsikko"/>
          <p:cNvSpPr>
            <a:spLocks noGrp="1"/>
          </p:cNvSpPr>
          <p:nvPr>
            <p:ph type="ctrTitle" hasCustomPrompt="1"/>
          </p:nvPr>
        </p:nvSpPr>
        <p:spPr>
          <a:xfrm>
            <a:off x="685800" y="364069"/>
            <a:ext cx="7772400" cy="1674018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i-FI" dirty="0"/>
              <a:t>Lisää tähän kiitos-dian otsikko</a:t>
            </a:r>
            <a:endParaRPr lang="en-US" dirty="0"/>
          </a:p>
        </p:txBody>
      </p:sp>
      <p:sp>
        <p:nvSpPr>
          <p:cNvPr id="3" name="Dian alaotsikko"/>
          <p:cNvSpPr>
            <a:spLocks noGrp="1"/>
          </p:cNvSpPr>
          <p:nvPr>
            <p:ph type="subTitle" idx="1" hasCustomPrompt="1"/>
          </p:nvPr>
        </p:nvSpPr>
        <p:spPr>
          <a:xfrm>
            <a:off x="685800" y="2843743"/>
            <a:ext cx="7772400" cy="1067858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+358 00 000 0000</a:t>
            </a:r>
            <a:br>
              <a:rPr lang="fi-FI" dirty="0"/>
            </a:br>
            <a:r>
              <a:rPr lang="fi-FI" dirty="0"/>
              <a:t>etunimi.sukunimi@lahti.fi</a:t>
            </a:r>
            <a:endParaRPr lang="en-US" dirty="0"/>
          </a:p>
        </p:txBody>
      </p:sp>
      <p:cxnSp>
        <p:nvCxnSpPr>
          <p:cNvPr id="5" name="Koristeviiv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996267" y="2387601"/>
            <a:ext cx="1159934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Lahti-logo" descr="Lahden kaupungin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833" y="4615127"/>
            <a:ext cx="859368" cy="19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7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dia 2 vihreä taust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pääotsikko"/>
          <p:cNvSpPr>
            <a:spLocks noGrp="1"/>
          </p:cNvSpPr>
          <p:nvPr>
            <p:ph type="ctrTitle" hasCustomPrompt="1"/>
          </p:nvPr>
        </p:nvSpPr>
        <p:spPr>
          <a:xfrm>
            <a:off x="387350" y="370153"/>
            <a:ext cx="7512050" cy="2099997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dirty="0"/>
              <a:t>Lisää tähän esityksen pääotsikko</a:t>
            </a:r>
            <a:endParaRPr lang="en-US" dirty="0"/>
          </a:p>
        </p:txBody>
      </p:sp>
      <p:sp>
        <p:nvSpPr>
          <p:cNvPr id="3" name="Dian alaotsikko"/>
          <p:cNvSpPr>
            <a:spLocks noGrp="1"/>
          </p:cNvSpPr>
          <p:nvPr>
            <p:ph type="subTitle" idx="1" hasCustomPrompt="1"/>
          </p:nvPr>
        </p:nvSpPr>
        <p:spPr>
          <a:xfrm>
            <a:off x="387350" y="2886074"/>
            <a:ext cx="7512050" cy="63770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Voit halutessasi lisätä tähän lyhyen alaotsikon, päivämäärän tai nimesi.</a:t>
            </a:r>
            <a:endParaRPr lang="en-US" dirty="0"/>
          </a:p>
        </p:txBody>
      </p:sp>
      <p:cxnSp>
        <p:nvCxnSpPr>
          <p:cNvPr id="5" name="Koristeviiv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87350" y="2754312"/>
            <a:ext cx="115993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Koristekuvituskuv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752849"/>
            <a:ext cx="2489957" cy="1060759"/>
          </a:xfrm>
          <a:prstGeom prst="rect">
            <a:avLst/>
          </a:prstGeom>
        </p:spPr>
      </p:pic>
      <p:pic>
        <p:nvPicPr>
          <p:cNvPr id="8" name="Lahti-logo" descr="Lahden kaupungi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650" y="4693385"/>
            <a:ext cx="946145" cy="21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48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dia 3 taustakuvall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pääotsikko"/>
          <p:cNvSpPr>
            <a:spLocks noGrp="1"/>
          </p:cNvSpPr>
          <p:nvPr>
            <p:ph type="ctrTitle" hasCustomPrompt="1"/>
          </p:nvPr>
        </p:nvSpPr>
        <p:spPr>
          <a:xfrm>
            <a:off x="221456" y="3200400"/>
            <a:ext cx="6560344" cy="1613209"/>
          </a:xfrm>
          <a:noFill/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Vaihda esitykseen sopiva kuva, lisää lyhyt otsikko ja vaihda tekstilaatikon taustaväri</a:t>
            </a:r>
            <a:endParaRPr lang="en-US" dirty="0"/>
          </a:p>
        </p:txBody>
      </p:sp>
      <p:pic>
        <p:nvPicPr>
          <p:cNvPr id="9" name="Lahti-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650" y="4693385"/>
            <a:ext cx="946145" cy="21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5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dia: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pääotsikko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Lisää tähän kappaleen otsikko</a:t>
            </a:r>
            <a:endParaRPr lang="en-US" dirty="0"/>
          </a:p>
        </p:txBody>
      </p:sp>
      <p:sp>
        <p:nvSpPr>
          <p:cNvPr id="3" name="Dian sisältö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000"/>
              </a:lnSpc>
              <a:spcBef>
                <a:spcPts val="600"/>
              </a:spcBef>
              <a:defRPr/>
            </a:lvl1pPr>
            <a:lvl2pPr>
              <a:lnSpc>
                <a:spcPts val="2000"/>
              </a:lnSpc>
              <a:spcBef>
                <a:spcPts val="600"/>
              </a:spcBef>
              <a:defRPr/>
            </a:lvl2pPr>
            <a:lvl3pPr>
              <a:lnSpc>
                <a:spcPts val="2000"/>
              </a:lnSpc>
              <a:spcBef>
                <a:spcPts val="600"/>
              </a:spcBef>
              <a:defRPr/>
            </a:lvl3pPr>
            <a:lvl4pPr>
              <a:lnSpc>
                <a:spcPts val="2000"/>
              </a:lnSpc>
              <a:spcBef>
                <a:spcPts val="600"/>
              </a:spcBef>
              <a:defRPr/>
            </a:lvl4pPr>
            <a:lvl5pPr>
              <a:lnSpc>
                <a:spcPts val="2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pic>
        <p:nvPicPr>
          <p:cNvPr id="12" name="Koristekuvituskuv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79771"/>
            <a:ext cx="1225550" cy="522102"/>
          </a:xfrm>
          <a:prstGeom prst="rect">
            <a:avLst/>
          </a:prstGeom>
        </p:spPr>
      </p:pic>
      <p:sp>
        <p:nvSpPr>
          <p:cNvPr id="5" name="Alatunniste"/>
          <p:cNvSpPr>
            <a:spLocks noGrp="1"/>
          </p:cNvSpPr>
          <p:nvPr>
            <p:ph type="ftr" sz="quarter" idx="11"/>
          </p:nvPr>
        </p:nvSpPr>
        <p:spPr>
          <a:xfrm>
            <a:off x="1879601" y="4705088"/>
            <a:ext cx="3200400" cy="273844"/>
          </a:xfrm>
        </p:spPr>
        <p:txBody>
          <a:bodyPr/>
          <a:lstStyle>
            <a:lvl1pPr>
              <a:defRPr sz="800">
                <a:solidFill>
                  <a:srgbClr val="707078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äivämäärä"/>
          <p:cNvSpPr>
            <a:spLocks noGrp="1"/>
          </p:cNvSpPr>
          <p:nvPr>
            <p:ph type="dt" sz="half" idx="10"/>
          </p:nvPr>
        </p:nvSpPr>
        <p:spPr>
          <a:xfrm>
            <a:off x="5149850" y="4705088"/>
            <a:ext cx="1716617" cy="273844"/>
          </a:xfrm>
        </p:spPr>
        <p:txBody>
          <a:bodyPr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24AEA2B-0F5F-4D49-A785-2270B809D22F}" type="datetime2">
              <a:t>tiistai 24. toukokuu 2022</a:t>
            </a:fld>
            <a:endParaRPr lang="en-US"/>
          </a:p>
        </p:txBody>
      </p:sp>
      <p:sp>
        <p:nvSpPr>
          <p:cNvPr id="6" name="Dian numero"/>
          <p:cNvSpPr>
            <a:spLocks noGrp="1"/>
          </p:cNvSpPr>
          <p:nvPr>
            <p:ph type="sldNum" sz="quarter" idx="12"/>
          </p:nvPr>
        </p:nvSpPr>
        <p:spPr>
          <a:xfrm>
            <a:off x="6972300" y="4705088"/>
            <a:ext cx="543982" cy="273844"/>
          </a:xfrm>
        </p:spPr>
        <p:txBody>
          <a:bodyPr/>
          <a:lstStyle/>
          <a:p>
            <a:fld id="{93F9C575-CF5A-5B47-9AEE-34308199CFC3}" type="slidenum">
              <a:t>‹#›</a:t>
            </a:fld>
            <a:endParaRPr lang="en-US"/>
          </a:p>
        </p:txBody>
      </p:sp>
      <p:pic>
        <p:nvPicPr>
          <p:cNvPr id="9" name="Lahti-logo" descr="Lahden kaupungi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650" y="4693385"/>
            <a:ext cx="946146" cy="21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0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: otsikko, alaotsikko,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pääotsikko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Lisää tähän kappaleen otsikko</a:t>
            </a:r>
            <a:endParaRPr lang="en-US" dirty="0"/>
          </a:p>
        </p:txBody>
      </p:sp>
      <p:sp>
        <p:nvSpPr>
          <p:cNvPr id="8" name="Dian alaotsikko"/>
          <p:cNvSpPr>
            <a:spLocks noGrp="1"/>
          </p:cNvSpPr>
          <p:nvPr>
            <p:ph type="body" idx="13" hasCustomPrompt="1"/>
          </p:nvPr>
        </p:nvSpPr>
        <p:spPr>
          <a:xfrm>
            <a:off x="457200" y="1063229"/>
            <a:ext cx="8229600" cy="479822"/>
          </a:xfr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fi-FI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halutessasi tähän alaotsikko</a:t>
            </a:r>
          </a:p>
        </p:txBody>
      </p:sp>
      <p:sp>
        <p:nvSpPr>
          <p:cNvPr id="3" name="Dian sisältö"/>
          <p:cNvSpPr>
            <a:spLocks noGrp="1"/>
          </p:cNvSpPr>
          <p:nvPr>
            <p:ph idx="1"/>
          </p:nvPr>
        </p:nvSpPr>
        <p:spPr>
          <a:xfrm>
            <a:off x="457200" y="1543052"/>
            <a:ext cx="8229600" cy="285114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pic>
        <p:nvPicPr>
          <p:cNvPr id="12" name="Koristekuvituskuv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79771"/>
            <a:ext cx="1225550" cy="522102"/>
          </a:xfrm>
          <a:prstGeom prst="rect">
            <a:avLst/>
          </a:prstGeom>
        </p:spPr>
      </p:pic>
      <p:sp>
        <p:nvSpPr>
          <p:cNvPr id="11" name="Alatunniste"/>
          <p:cNvSpPr>
            <a:spLocks noGrp="1"/>
          </p:cNvSpPr>
          <p:nvPr>
            <p:ph type="ftr" sz="quarter" idx="11"/>
          </p:nvPr>
        </p:nvSpPr>
        <p:spPr>
          <a:xfrm>
            <a:off x="1879601" y="4705088"/>
            <a:ext cx="3200400" cy="273844"/>
          </a:xfrm>
        </p:spPr>
        <p:txBody>
          <a:bodyPr/>
          <a:lstStyle>
            <a:lvl1pPr>
              <a:defRPr sz="800">
                <a:solidFill>
                  <a:srgbClr val="7070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äivämäärä"/>
          <p:cNvSpPr>
            <a:spLocks noGrp="1"/>
          </p:cNvSpPr>
          <p:nvPr>
            <p:ph type="dt" sz="half" idx="10"/>
          </p:nvPr>
        </p:nvSpPr>
        <p:spPr>
          <a:xfrm>
            <a:off x="5149850" y="4705088"/>
            <a:ext cx="1716617" cy="273844"/>
          </a:xfrm>
        </p:spPr>
        <p:txBody>
          <a:bodyPr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D8BB75C2-7174-E242-8C5D-379E191BCA17}" type="datetime2">
              <a:t>tiistai 24. toukokuu 2022</a:t>
            </a:fld>
            <a:endParaRPr lang="en-US" dirty="0"/>
          </a:p>
        </p:txBody>
      </p:sp>
      <p:sp>
        <p:nvSpPr>
          <p:cNvPr id="13" name="Dian numero"/>
          <p:cNvSpPr>
            <a:spLocks noGrp="1"/>
          </p:cNvSpPr>
          <p:nvPr>
            <p:ph type="sldNum" sz="quarter" idx="12"/>
          </p:nvPr>
        </p:nvSpPr>
        <p:spPr>
          <a:xfrm>
            <a:off x="6972300" y="4705088"/>
            <a:ext cx="543982" cy="273844"/>
          </a:xfrm>
        </p:spPr>
        <p:txBody>
          <a:bodyPr/>
          <a:lstStyle/>
          <a:p>
            <a:fld id="{93F9C575-CF5A-5B47-9AEE-34308199CFC3}" type="slidenum">
              <a:t>‹#›</a:t>
            </a:fld>
            <a:endParaRPr lang="en-US" dirty="0"/>
          </a:p>
        </p:txBody>
      </p:sp>
      <p:pic>
        <p:nvPicPr>
          <p:cNvPr id="15" name="Lahti-logo" descr="Lahti-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650" y="4693385"/>
            <a:ext cx="946146" cy="21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6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isältödia: lyhyt teksti ja 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pääotsikko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733424"/>
          </a:xfrm>
        </p:spPr>
        <p:txBody>
          <a:bodyPr anchor="t">
            <a:normAutofit/>
          </a:bodyPr>
          <a:lstStyle>
            <a:lvl1pPr algn="l">
              <a:defRPr sz="2400" b="1" cap="none"/>
            </a:lvl1pPr>
          </a:lstStyle>
          <a:p>
            <a:r>
              <a:rPr lang="fi-FI" dirty="0"/>
              <a:t>Lisää tähän kappaleen otsikko</a:t>
            </a:r>
            <a:endParaRPr lang="en-US" dirty="0"/>
          </a:p>
        </p:txBody>
      </p:sp>
      <p:sp>
        <p:nvSpPr>
          <p:cNvPr id="3" name="Dian lyhyt teksti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Kuvituskoristekuv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79771"/>
            <a:ext cx="1225550" cy="522102"/>
          </a:xfrm>
          <a:prstGeom prst="rect">
            <a:avLst/>
          </a:prstGeom>
        </p:spPr>
      </p:pic>
      <p:sp>
        <p:nvSpPr>
          <p:cNvPr id="12" name="Alatunniste"/>
          <p:cNvSpPr>
            <a:spLocks noGrp="1"/>
          </p:cNvSpPr>
          <p:nvPr>
            <p:ph type="ftr" sz="quarter" idx="11"/>
          </p:nvPr>
        </p:nvSpPr>
        <p:spPr>
          <a:xfrm>
            <a:off x="1879601" y="4705088"/>
            <a:ext cx="3200400" cy="273844"/>
          </a:xfrm>
        </p:spPr>
        <p:txBody>
          <a:bodyPr/>
          <a:lstStyle>
            <a:lvl1pPr>
              <a:defRPr sz="800">
                <a:solidFill>
                  <a:srgbClr val="7070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äivämäärä"/>
          <p:cNvSpPr>
            <a:spLocks noGrp="1"/>
          </p:cNvSpPr>
          <p:nvPr>
            <p:ph type="dt" sz="half" idx="10"/>
          </p:nvPr>
        </p:nvSpPr>
        <p:spPr>
          <a:xfrm>
            <a:off x="5149850" y="4705088"/>
            <a:ext cx="1716617" cy="273844"/>
          </a:xfrm>
        </p:spPr>
        <p:txBody>
          <a:bodyPr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8D414C9A-7D79-7B4F-ABDC-4ACFB2C5E648}" type="datetime2">
              <a:t>tiistai 24. toukokuu 2022</a:t>
            </a:fld>
            <a:endParaRPr lang="en-US"/>
          </a:p>
        </p:txBody>
      </p:sp>
      <p:sp>
        <p:nvSpPr>
          <p:cNvPr id="13" name="Dian numero"/>
          <p:cNvSpPr>
            <a:spLocks noGrp="1"/>
          </p:cNvSpPr>
          <p:nvPr>
            <p:ph type="sldNum" sz="quarter" idx="12"/>
          </p:nvPr>
        </p:nvSpPr>
        <p:spPr>
          <a:xfrm>
            <a:off x="6972300" y="4705088"/>
            <a:ext cx="543982" cy="273844"/>
          </a:xfrm>
        </p:spPr>
        <p:txBody>
          <a:bodyPr/>
          <a:lstStyle/>
          <a:p>
            <a:fld id="{93F9C575-CF5A-5B47-9AEE-34308199CFC3}" type="slidenum">
              <a:t>‹#›</a:t>
            </a:fld>
            <a:endParaRPr lang="en-US"/>
          </a:p>
        </p:txBody>
      </p:sp>
      <p:pic>
        <p:nvPicPr>
          <p:cNvPr id="15" name="Lahti-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650" y="4693385"/>
            <a:ext cx="946146" cy="21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2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ältödia: otsikko,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pääotsikko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Lisää tähän kappaleen otsikko</a:t>
            </a:r>
            <a:endParaRPr lang="en-US" dirty="0"/>
          </a:p>
        </p:txBody>
      </p:sp>
      <p:sp>
        <p:nvSpPr>
          <p:cNvPr id="3" name="Dian sisältö, palsta 1"/>
          <p:cNvSpPr>
            <a:spLocks noGrp="1"/>
          </p:cNvSpPr>
          <p:nvPr>
            <p:ph sz="half" idx="1"/>
          </p:nvPr>
        </p:nvSpPr>
        <p:spPr>
          <a:xfrm>
            <a:off x="457200" y="1063229"/>
            <a:ext cx="4038600" cy="3187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ian sisältö, palsta 2"/>
          <p:cNvSpPr>
            <a:spLocks noGrp="1"/>
          </p:cNvSpPr>
          <p:nvPr>
            <p:ph sz="half" idx="2"/>
          </p:nvPr>
        </p:nvSpPr>
        <p:spPr>
          <a:xfrm>
            <a:off x="4648200" y="1063229"/>
            <a:ext cx="4038600" cy="3187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pic>
        <p:nvPicPr>
          <p:cNvPr id="10" name="Kuvituskoristekuv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79771"/>
            <a:ext cx="1225550" cy="522102"/>
          </a:xfrm>
          <a:prstGeom prst="rect">
            <a:avLst/>
          </a:prstGeom>
        </p:spPr>
      </p:pic>
      <p:sp>
        <p:nvSpPr>
          <p:cNvPr id="13" name="Alatunniste"/>
          <p:cNvSpPr>
            <a:spLocks noGrp="1"/>
          </p:cNvSpPr>
          <p:nvPr>
            <p:ph type="ftr" sz="quarter" idx="11"/>
          </p:nvPr>
        </p:nvSpPr>
        <p:spPr>
          <a:xfrm>
            <a:off x="1879601" y="4705088"/>
            <a:ext cx="3200400" cy="273844"/>
          </a:xfrm>
        </p:spPr>
        <p:txBody>
          <a:bodyPr/>
          <a:lstStyle>
            <a:lvl1pPr>
              <a:defRPr sz="800">
                <a:solidFill>
                  <a:srgbClr val="707078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äivämäärä"/>
          <p:cNvSpPr>
            <a:spLocks noGrp="1"/>
          </p:cNvSpPr>
          <p:nvPr>
            <p:ph type="dt" sz="half" idx="10"/>
          </p:nvPr>
        </p:nvSpPr>
        <p:spPr>
          <a:xfrm>
            <a:off x="5149850" y="4705088"/>
            <a:ext cx="1716617" cy="273844"/>
          </a:xfrm>
        </p:spPr>
        <p:txBody>
          <a:bodyPr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473B9F7-4966-954E-BA4C-C9A62776F22E}" type="datetime2">
              <a:t>tiistai 24. toukokuu 2022</a:t>
            </a:fld>
            <a:endParaRPr lang="en-US"/>
          </a:p>
        </p:txBody>
      </p:sp>
      <p:sp>
        <p:nvSpPr>
          <p:cNvPr id="14" name="Dian numero"/>
          <p:cNvSpPr>
            <a:spLocks noGrp="1"/>
          </p:cNvSpPr>
          <p:nvPr>
            <p:ph type="sldNum" sz="quarter" idx="12"/>
          </p:nvPr>
        </p:nvSpPr>
        <p:spPr>
          <a:xfrm>
            <a:off x="6972300" y="4705088"/>
            <a:ext cx="543982" cy="273844"/>
          </a:xfrm>
        </p:spPr>
        <p:txBody>
          <a:bodyPr/>
          <a:lstStyle/>
          <a:p>
            <a:fld id="{93F9C575-CF5A-5B47-9AEE-34308199CFC3}" type="slidenum">
              <a:t>‹#›</a:t>
            </a:fld>
            <a:endParaRPr lang="en-US"/>
          </a:p>
        </p:txBody>
      </p:sp>
      <p:pic>
        <p:nvPicPr>
          <p:cNvPr id="16" name="Lahti-logo" descr="Lahden kaupungi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650" y="4693385"/>
            <a:ext cx="946146" cy="21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2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isältödia: otsikko, kaksi sisältökohdetta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pääotsikko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tähän kappaleen otsikko</a:t>
            </a:r>
            <a:endParaRPr lang="en-US" dirty="0"/>
          </a:p>
        </p:txBody>
      </p:sp>
      <p:sp>
        <p:nvSpPr>
          <p:cNvPr id="3" name="Dian alaotsikko, palsta 1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fi-FI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halutessasi tähän alaotsikko</a:t>
            </a:r>
          </a:p>
        </p:txBody>
      </p:sp>
      <p:sp>
        <p:nvSpPr>
          <p:cNvPr id="4" name="Dian sisältö, palsta 1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7291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ian alaotsikko, palsta 2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lang="fi-FI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0"/>
              </a:spcBef>
              <a:buFont typeface="Arial"/>
              <a:buNone/>
            </a:pPr>
            <a:r>
              <a:rPr lang="fi-FI" dirty="0"/>
              <a:t>Lisää halutessasi tähän alaotsikko</a:t>
            </a:r>
          </a:p>
        </p:txBody>
      </p:sp>
      <p:sp>
        <p:nvSpPr>
          <p:cNvPr id="6" name="Dian sisältö, palsta 2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7291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pic>
        <p:nvPicPr>
          <p:cNvPr id="12" name="Koristekuvituskuv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79771"/>
            <a:ext cx="1225550" cy="522102"/>
          </a:xfrm>
          <a:prstGeom prst="rect">
            <a:avLst/>
          </a:prstGeom>
        </p:spPr>
      </p:pic>
      <p:sp>
        <p:nvSpPr>
          <p:cNvPr id="15" name="Alatunniste"/>
          <p:cNvSpPr>
            <a:spLocks noGrp="1"/>
          </p:cNvSpPr>
          <p:nvPr>
            <p:ph type="ftr" sz="quarter" idx="11"/>
          </p:nvPr>
        </p:nvSpPr>
        <p:spPr>
          <a:xfrm>
            <a:off x="1879601" y="4705088"/>
            <a:ext cx="3200400" cy="273844"/>
          </a:xfrm>
        </p:spPr>
        <p:txBody>
          <a:bodyPr/>
          <a:lstStyle>
            <a:lvl1pPr>
              <a:defRPr sz="800">
                <a:solidFill>
                  <a:srgbClr val="707078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äivämäärä"/>
          <p:cNvSpPr>
            <a:spLocks noGrp="1"/>
          </p:cNvSpPr>
          <p:nvPr>
            <p:ph type="dt" sz="half" idx="10"/>
          </p:nvPr>
        </p:nvSpPr>
        <p:spPr>
          <a:xfrm>
            <a:off x="5149850" y="4705088"/>
            <a:ext cx="1716617" cy="273844"/>
          </a:xfrm>
        </p:spPr>
        <p:txBody>
          <a:bodyPr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5FF68F3A-B148-4B45-A5C9-6FA8A0DB314B}" type="datetime2">
              <a:t>tiistai 24. toukokuu 2022</a:t>
            </a:fld>
            <a:endParaRPr lang="en-US"/>
          </a:p>
        </p:txBody>
      </p:sp>
      <p:sp>
        <p:nvSpPr>
          <p:cNvPr id="16" name="Dian numero"/>
          <p:cNvSpPr>
            <a:spLocks noGrp="1"/>
          </p:cNvSpPr>
          <p:nvPr>
            <p:ph type="sldNum" sz="quarter" idx="12"/>
          </p:nvPr>
        </p:nvSpPr>
        <p:spPr>
          <a:xfrm>
            <a:off x="6972300" y="4705088"/>
            <a:ext cx="543982" cy="273844"/>
          </a:xfrm>
        </p:spPr>
        <p:txBody>
          <a:bodyPr/>
          <a:lstStyle/>
          <a:p>
            <a:fld id="{93F9C575-CF5A-5B47-9AEE-34308199CFC3}" type="slidenum">
              <a:t>‹#›</a:t>
            </a:fld>
            <a:endParaRPr lang="en-US"/>
          </a:p>
        </p:txBody>
      </p:sp>
      <p:pic>
        <p:nvPicPr>
          <p:cNvPr id="18" name="Lahti-logo" descr="Lahden kaupungi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650" y="4693385"/>
            <a:ext cx="946146" cy="21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5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isältödia: otsikko, teksti, kuva tai muu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pääotsikko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/>
              <a:t>Lisää tähän otsikko</a:t>
            </a:r>
            <a:endParaRPr lang="en-US" dirty="0"/>
          </a:p>
        </p:txBody>
      </p:sp>
      <p:sp>
        <p:nvSpPr>
          <p:cNvPr id="4" name="Dian teksti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25014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ian muu sisältö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12167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pic>
        <p:nvPicPr>
          <p:cNvPr id="10" name="Koristekuvituskuv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79771"/>
            <a:ext cx="1225550" cy="522102"/>
          </a:xfrm>
          <a:prstGeom prst="rect">
            <a:avLst/>
          </a:prstGeom>
        </p:spPr>
      </p:pic>
      <p:sp>
        <p:nvSpPr>
          <p:cNvPr id="13" name="Alatunniste"/>
          <p:cNvSpPr>
            <a:spLocks noGrp="1"/>
          </p:cNvSpPr>
          <p:nvPr>
            <p:ph type="ftr" sz="quarter" idx="11"/>
          </p:nvPr>
        </p:nvSpPr>
        <p:spPr>
          <a:xfrm>
            <a:off x="1879601" y="4705088"/>
            <a:ext cx="3200400" cy="273844"/>
          </a:xfrm>
        </p:spPr>
        <p:txBody>
          <a:bodyPr/>
          <a:lstStyle>
            <a:lvl1pPr>
              <a:defRPr sz="800">
                <a:solidFill>
                  <a:srgbClr val="707078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äivämäärä"/>
          <p:cNvSpPr>
            <a:spLocks noGrp="1"/>
          </p:cNvSpPr>
          <p:nvPr>
            <p:ph type="dt" sz="half" idx="10"/>
          </p:nvPr>
        </p:nvSpPr>
        <p:spPr>
          <a:xfrm>
            <a:off x="5149850" y="4705088"/>
            <a:ext cx="1716617" cy="273844"/>
          </a:xfrm>
        </p:spPr>
        <p:txBody>
          <a:bodyPr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F2809280-AAAF-FC43-8DF7-61855E5F692B}" type="datetime2">
              <a:t>tiistai 24. toukokuu 2022</a:t>
            </a:fld>
            <a:endParaRPr lang="en-US"/>
          </a:p>
        </p:txBody>
      </p:sp>
      <p:sp>
        <p:nvSpPr>
          <p:cNvPr id="14" name="Dian numero"/>
          <p:cNvSpPr>
            <a:spLocks noGrp="1"/>
          </p:cNvSpPr>
          <p:nvPr>
            <p:ph type="sldNum" sz="quarter" idx="12"/>
          </p:nvPr>
        </p:nvSpPr>
        <p:spPr>
          <a:xfrm>
            <a:off x="6972300" y="4705088"/>
            <a:ext cx="543982" cy="273844"/>
          </a:xfrm>
        </p:spPr>
        <p:txBody>
          <a:bodyPr/>
          <a:lstStyle/>
          <a:p>
            <a:fld id="{93F9C575-CF5A-5B47-9AEE-34308199CFC3}" type="slidenum">
              <a:t>‹#›</a:t>
            </a:fld>
            <a:endParaRPr lang="en-US"/>
          </a:p>
        </p:txBody>
      </p:sp>
      <p:pic>
        <p:nvPicPr>
          <p:cNvPr id="16" name="Lahti-logo" descr="Lahden kaupungi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650" y="4693385"/>
            <a:ext cx="946146" cy="21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5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pääotsikk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Lisää tähän kappaleen otsikko</a:t>
            </a:r>
            <a:endParaRPr lang="en-US" dirty="0"/>
          </a:p>
        </p:txBody>
      </p:sp>
      <p:sp>
        <p:nvSpPr>
          <p:cNvPr id="3" name="Dian sisältö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194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Alatunniste"/>
          <p:cNvSpPr>
            <a:spLocks noGrp="1"/>
          </p:cNvSpPr>
          <p:nvPr>
            <p:ph type="ftr" sz="quarter" idx="3"/>
          </p:nvPr>
        </p:nvSpPr>
        <p:spPr>
          <a:xfrm>
            <a:off x="457200" y="4705088"/>
            <a:ext cx="12022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Päivämäärä"/>
          <p:cNvSpPr>
            <a:spLocks noGrp="1"/>
          </p:cNvSpPr>
          <p:nvPr>
            <p:ph type="dt" sz="half" idx="2"/>
          </p:nvPr>
        </p:nvSpPr>
        <p:spPr>
          <a:xfrm>
            <a:off x="1748366" y="4705088"/>
            <a:ext cx="26035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B015DEEE-4AB8-9C48-ABD5-1DBD717E141D}" type="datetime2">
              <a:rPr lang="fi-FI" smtClean="0"/>
              <a:pPr/>
              <a:t>tiistai 24. toukokuu 2022</a:t>
            </a:fld>
            <a:endParaRPr lang="en-US" dirty="0"/>
          </a:p>
        </p:txBody>
      </p:sp>
      <p:sp>
        <p:nvSpPr>
          <p:cNvPr id="6" name="Dian numero"/>
          <p:cNvSpPr>
            <a:spLocks noGrp="1"/>
          </p:cNvSpPr>
          <p:nvPr>
            <p:ph type="sldNum" sz="quarter" idx="4"/>
          </p:nvPr>
        </p:nvSpPr>
        <p:spPr>
          <a:xfrm>
            <a:off x="6644216" y="4705088"/>
            <a:ext cx="8720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3F9C575-CF5A-5B47-9AEE-34308199C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8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5" r:id="rId3"/>
    <p:sldLayoutId id="2147483650" r:id="rId4"/>
    <p:sldLayoutId id="2147483670" r:id="rId5"/>
    <p:sldLayoutId id="2147483651" r:id="rId6"/>
    <p:sldLayoutId id="2147483652" r:id="rId7"/>
    <p:sldLayoutId id="2147483653" r:id="rId8"/>
    <p:sldLayoutId id="2147483656" r:id="rId9"/>
    <p:sldLayoutId id="2147483671" r:id="rId10"/>
    <p:sldLayoutId id="2147483664" r:id="rId1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ts val="6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ts val="6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ts val="6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ts val="6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ts val="6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07AD6A-7CB4-4FEE-B49E-FAB418DC7B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Kiertotalous yleiskaavassa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9143104-3A25-495C-88D7-9995AFCF2D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Lahden suunta –asukastilaisuus 24.5.</a:t>
            </a:r>
          </a:p>
          <a:p>
            <a:r>
              <a:rPr lang="fi-FI" dirty="0"/>
              <a:t>Tervetuloa mukaan, aloitamme klo 17:00</a:t>
            </a:r>
          </a:p>
        </p:txBody>
      </p:sp>
    </p:spTree>
    <p:extLst>
      <p:ext uri="{BB962C8B-B14F-4D97-AF65-F5344CB8AC3E}">
        <p14:creationId xmlns:p14="http://schemas.microsoft.com/office/powerpoint/2010/main" val="1428508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E1E79EEB-A310-4909-8354-7C82D2C2F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Illan ohjelma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F42DE5C2-521A-4832-84CA-B00B05FB5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 fontAlgn="base">
              <a:buNone/>
            </a:pPr>
            <a:r>
              <a:rPr lang="fi-FI" sz="1800" b="0" i="0" dirty="0">
                <a:solidFill>
                  <a:srgbClr val="2F5496"/>
                </a:solidFill>
                <a:effectLst/>
                <a:latin typeface="Franklin Gothic Book" panose="020B0503020102020204" pitchFamily="34" charset="0"/>
              </a:rPr>
              <a:t>17:00 Tervetuloa ja illan ohjelma </a:t>
            </a:r>
            <a:br>
              <a:rPr lang="fi-FI" sz="1800" b="0" i="0" dirty="0">
                <a:solidFill>
                  <a:srgbClr val="2F5496"/>
                </a:solidFill>
                <a:effectLst/>
                <a:latin typeface="Franklin Gothic Book" panose="020B0503020102020204" pitchFamily="34" charset="0"/>
              </a:rPr>
            </a:br>
            <a:r>
              <a:rPr lang="fi-FI" sz="1600" b="0" i="1" dirty="0">
                <a:solidFill>
                  <a:srgbClr val="2F5496"/>
                </a:solidFill>
                <a:effectLst/>
                <a:latin typeface="Franklin Gothic Book" panose="020B0503020102020204" pitchFamily="34" charset="0"/>
              </a:rPr>
              <a:t>vuorovaikutussuunnittelija Pauliina Kivineva</a:t>
            </a:r>
            <a:r>
              <a:rPr lang="fi-FI" sz="1600" b="0" i="0" dirty="0">
                <a:solidFill>
                  <a:srgbClr val="2F5496"/>
                </a:solidFill>
                <a:effectLst/>
                <a:latin typeface="Franklin Gothic Book" panose="020B0503020102020204" pitchFamily="34" charset="0"/>
              </a:rPr>
              <a:t> </a:t>
            </a:r>
            <a:endParaRPr lang="fi-FI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fi-FI" sz="1800" b="0" i="0" dirty="0">
                <a:solidFill>
                  <a:srgbClr val="2F5496"/>
                </a:solidFill>
                <a:effectLst/>
                <a:latin typeface="Franklin Gothic Book" panose="020B0503020102020204" pitchFamily="34" charset="0"/>
              </a:rPr>
              <a:t>17:15 Lahden suunta – mitä tehdään ja kuinka voit osallistua</a:t>
            </a:r>
            <a:br>
              <a:rPr lang="fi-FI" sz="1800" b="0" i="0" dirty="0">
                <a:solidFill>
                  <a:srgbClr val="2F5496"/>
                </a:solidFill>
                <a:effectLst/>
                <a:latin typeface="Franklin Gothic Book" panose="020B0503020102020204" pitchFamily="34" charset="0"/>
              </a:rPr>
            </a:br>
            <a:r>
              <a:rPr lang="fi-FI" sz="1600" b="0" i="1" dirty="0">
                <a:solidFill>
                  <a:srgbClr val="2F5496"/>
                </a:solidFill>
                <a:effectLst/>
                <a:latin typeface="Franklin Gothic Book" panose="020B0503020102020204" pitchFamily="34" charset="0"/>
              </a:rPr>
              <a:t>yleiskaava-arkkitehti Johanna Sääksniemi</a:t>
            </a:r>
            <a:endParaRPr lang="fi-FI" sz="1600" b="0" i="1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fi-FI" sz="1800" b="0" i="0" dirty="0">
                <a:solidFill>
                  <a:srgbClr val="2F5496"/>
                </a:solidFill>
                <a:effectLst/>
                <a:latin typeface="Franklin Gothic Book" panose="020B0503020102020204" pitchFamily="34" charset="0"/>
              </a:rPr>
              <a:t>17:15  Kiertotalous yleiskaavatasolla Lahdessa</a:t>
            </a:r>
            <a:br>
              <a:rPr lang="fi-FI" sz="1800" b="0" i="0" dirty="0">
                <a:solidFill>
                  <a:srgbClr val="2F5496"/>
                </a:solidFill>
                <a:effectLst/>
                <a:latin typeface="WordVisiCarriageReturn_MSFontService"/>
              </a:rPr>
            </a:br>
            <a:r>
              <a:rPr lang="fi-FI" sz="1400" b="0" i="1" dirty="0">
                <a:solidFill>
                  <a:srgbClr val="2F5496"/>
                </a:solidFill>
                <a:effectLst/>
                <a:latin typeface="Franklin Gothic Book" panose="020B0503020102020204" pitchFamily="34" charset="0"/>
              </a:rPr>
              <a:t>Ramboll konsultti Jukka Huppunen</a:t>
            </a:r>
            <a:endParaRPr lang="fi-FI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fi-FI" sz="1800" b="0" i="0" dirty="0">
                <a:solidFill>
                  <a:srgbClr val="2F5496"/>
                </a:solidFill>
                <a:effectLst/>
                <a:latin typeface="Franklin Gothic Book" panose="020B0503020102020204" pitchFamily="34" charset="0"/>
              </a:rPr>
              <a:t>17:45 Maptionnaire-kysely</a:t>
            </a:r>
            <a:r>
              <a:rPr lang="fi-FI" sz="1800" dirty="0">
                <a:solidFill>
                  <a:srgbClr val="2F5496"/>
                </a:solidFill>
                <a:latin typeface="WordVisiCarriageReturn_MSFontService"/>
              </a:rPr>
              <a:t>: vastaa ja vaikuta</a:t>
            </a:r>
            <a:br>
              <a:rPr lang="fi-FI" sz="1800" b="0" i="0" dirty="0">
                <a:solidFill>
                  <a:srgbClr val="2F5496"/>
                </a:solidFill>
                <a:effectLst/>
                <a:latin typeface="WordVisiCarriageReturn_MSFontService"/>
              </a:rPr>
            </a:br>
            <a:r>
              <a:rPr lang="fi-FI" sz="1400" b="0" i="1" dirty="0">
                <a:solidFill>
                  <a:srgbClr val="2F5496"/>
                </a:solidFill>
                <a:effectLst/>
                <a:latin typeface="WordVisiCarriageReturn_MSFontService"/>
              </a:rPr>
              <a:t>yleiskaavoittaja </a:t>
            </a:r>
            <a:r>
              <a:rPr lang="fi-FI" sz="1400" b="0" i="1" dirty="0">
                <a:solidFill>
                  <a:srgbClr val="2F5496"/>
                </a:solidFill>
                <a:effectLst/>
                <a:latin typeface="Franklin Gothic Book" panose="020B0503020102020204" pitchFamily="34" charset="0"/>
              </a:rPr>
              <a:t>Sanna Suokas</a:t>
            </a:r>
            <a:r>
              <a:rPr lang="fi-FI" sz="1400" b="0" i="1" dirty="0">
                <a:solidFill>
                  <a:srgbClr val="2F5496"/>
                </a:solidFill>
                <a:effectLst/>
                <a:latin typeface="WordVisiCarriageReturn_MSFontService"/>
              </a:rPr>
              <a:t> </a:t>
            </a:r>
            <a:endParaRPr lang="fi-FI" sz="1400" i="1" dirty="0">
              <a:solidFill>
                <a:srgbClr val="2F5496"/>
              </a:solidFill>
              <a:latin typeface="WordVisiCarriageReturn_MSFontService"/>
            </a:endParaRPr>
          </a:p>
          <a:p>
            <a:pPr marL="0" indent="0" algn="l" rtl="0" fontAlgn="base">
              <a:buNone/>
            </a:pPr>
            <a:r>
              <a:rPr lang="fi-FI" sz="1800" b="0" i="0" dirty="0">
                <a:solidFill>
                  <a:srgbClr val="2F5496"/>
                </a:solidFill>
                <a:effectLst/>
                <a:latin typeface="Franklin Gothic Book" panose="020B0503020102020204" pitchFamily="34" charset="0"/>
              </a:rPr>
              <a:t>17:50 Ohjeistus Erätauko-keskusteluun (paikan päällä)</a:t>
            </a:r>
            <a:endParaRPr lang="fi-FI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fi-FI" sz="1800" b="0" i="0" dirty="0">
                <a:solidFill>
                  <a:srgbClr val="2F5496"/>
                </a:solidFill>
                <a:effectLst/>
                <a:latin typeface="Franklin Gothic Book" panose="020B0503020102020204" pitchFamily="34" charset="0"/>
              </a:rPr>
              <a:t>18:00 Erätauko-keskustelu (paikan päällä)</a:t>
            </a:r>
            <a:endParaRPr lang="fi-FI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fi-FI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CB110C-F159-4978-BA31-32C112AF3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36" y="1245672"/>
            <a:ext cx="2980877" cy="167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652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E537B4-E643-463B-9337-A328D0837F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Illan pelisäännöt ja </a:t>
            </a:r>
            <a:r>
              <a:rPr lang="fi-FI" dirty="0" err="1"/>
              <a:t>Teamsin</a:t>
            </a:r>
            <a:r>
              <a:rPr lang="fi-FI" dirty="0"/>
              <a:t> käyttö</a:t>
            </a:r>
          </a:p>
        </p:txBody>
      </p:sp>
    </p:spTree>
    <p:extLst>
      <p:ext uri="{BB962C8B-B14F-4D97-AF65-F5344CB8AC3E}">
        <p14:creationId xmlns:p14="http://schemas.microsoft.com/office/powerpoint/2010/main" val="3671329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680681-86F2-4B05-87B3-6D79CEE0E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Pelisäännöt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2CADB4-BC40-49C7-97D9-62705CBC1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Annetaan tilaa muiden ajatuksille ja kunnioitetaan erilaisia näkemyksiä.</a:t>
            </a:r>
          </a:p>
          <a:p>
            <a:r>
              <a:rPr lang="fi-FI" dirty="0"/>
              <a:t>Pidetään mikrofonit ja kamerat suljettuina, kun emme puhu, näin puheenvuorossa oleva saa puherauhan.</a:t>
            </a:r>
          </a:p>
          <a:p>
            <a:r>
              <a:rPr lang="fi-FI" dirty="0"/>
              <a:t>Pidetään puheenvuorot tiiviinä.</a:t>
            </a:r>
          </a:p>
          <a:p>
            <a:r>
              <a:rPr lang="fi-FI" dirty="0"/>
              <a:t>Tilaisuus tallennetaan ja se voidaan julkaista verkossa.</a:t>
            </a:r>
          </a:p>
          <a:p>
            <a:r>
              <a:rPr lang="fi-FI" dirty="0"/>
              <a:t>Kysymyksiä voi esittää koko ajan </a:t>
            </a:r>
            <a:r>
              <a:rPr lang="fi-FI" dirty="0" err="1"/>
              <a:t>chatissa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BDA5D6-8D99-4641-A70C-511B962C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EA2B-0F5F-4D49-A785-2270B809D22F}" type="datetime2">
              <a:rPr lang="fi-FI" smtClean="0"/>
              <a:t>tiistai 24. toukokuu 2022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53AC7F5-392D-4021-BD91-C69C4854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C575-CF5A-5B47-9AEE-34308199CFC3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9533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uorakulmio 37">
            <a:extLst>
              <a:ext uri="{FF2B5EF4-FFF2-40B4-BE49-F238E27FC236}">
                <a16:creationId xmlns:a16="http://schemas.microsoft.com/office/drawing/2014/main" id="{81069D6C-E560-4E5C-87DE-938935B8BD5E}"/>
              </a:ext>
            </a:extLst>
          </p:cNvPr>
          <p:cNvSpPr/>
          <p:nvPr/>
        </p:nvSpPr>
        <p:spPr>
          <a:xfrm>
            <a:off x="292608" y="899175"/>
            <a:ext cx="3701543" cy="40797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9200645-3EFD-4F68-95E4-562F9CB5A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Teamsin</a:t>
            </a:r>
            <a:r>
              <a:rPr lang="fi-FI" dirty="0"/>
              <a:t> käyttö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5671AE3-61A1-4164-BCF5-518AB922B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EA2B-0F5F-4D49-A785-2270B809D22F}" type="datetime2">
              <a:rPr lang="fi-FI" smtClean="0"/>
              <a:t>tiistai 24. toukokuu 2022</a:t>
            </a:fld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B876317-70C7-444F-B6ED-04F1532CC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C575-CF5A-5B47-9AEE-34308199CFC3}" type="slidenum">
              <a:rPr lang="fi-FI" smtClean="0"/>
              <a:t>5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B3A69EE-4570-4B0E-BD4A-984C9FBCEA7F}"/>
              </a:ext>
            </a:extLst>
          </p:cNvPr>
          <p:cNvGrpSpPr/>
          <p:nvPr/>
        </p:nvGrpSpPr>
        <p:grpSpPr>
          <a:xfrm>
            <a:off x="384652" y="1278046"/>
            <a:ext cx="1631378" cy="3625284"/>
            <a:chOff x="606361" y="0"/>
            <a:chExt cx="3086100" cy="6858000"/>
          </a:xfrm>
        </p:grpSpPr>
        <p:pic>
          <p:nvPicPr>
            <p:cNvPr id="9" name="Kuva 8">
              <a:extLst>
                <a:ext uri="{FF2B5EF4-FFF2-40B4-BE49-F238E27FC236}">
                  <a16:creationId xmlns:a16="http://schemas.microsoft.com/office/drawing/2014/main" id="{C94CB01A-9CC6-4D70-BA7E-08C58B291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361" y="0"/>
              <a:ext cx="3086100" cy="6858000"/>
            </a:xfrm>
            <a:prstGeom prst="rect">
              <a:avLst/>
            </a:prstGeom>
          </p:spPr>
        </p:pic>
        <p:grpSp>
          <p:nvGrpSpPr>
            <p:cNvPr id="10" name="Ryhmä 9">
              <a:extLst>
                <a:ext uri="{FF2B5EF4-FFF2-40B4-BE49-F238E27FC236}">
                  <a16:creationId xmlns:a16="http://schemas.microsoft.com/office/drawing/2014/main" id="{E2E45C33-652F-443A-B839-798EACDBE7B3}"/>
                </a:ext>
              </a:extLst>
            </p:cNvPr>
            <p:cNvGrpSpPr/>
            <p:nvPr/>
          </p:nvGrpSpPr>
          <p:grpSpPr>
            <a:xfrm>
              <a:off x="796249" y="718406"/>
              <a:ext cx="2447530" cy="5580749"/>
              <a:chOff x="73421" y="718406"/>
              <a:chExt cx="2447530" cy="5580749"/>
            </a:xfrm>
          </p:grpSpPr>
          <p:sp>
            <p:nvSpPr>
              <p:cNvPr id="11" name="Ellipsi 10">
                <a:extLst>
                  <a:ext uri="{FF2B5EF4-FFF2-40B4-BE49-F238E27FC236}">
                    <a16:creationId xmlns:a16="http://schemas.microsoft.com/office/drawing/2014/main" id="{CD63A456-9EA2-4BAC-87B1-FAAA0696FC10}"/>
                  </a:ext>
                </a:extLst>
              </p:cNvPr>
              <p:cNvSpPr/>
              <p:nvPr/>
            </p:nvSpPr>
            <p:spPr>
              <a:xfrm>
                <a:off x="1870201" y="3836989"/>
                <a:ext cx="644400" cy="644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fi-FI" sz="90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MM</a:t>
                </a:r>
              </a:p>
            </p:txBody>
          </p:sp>
          <p:sp>
            <p:nvSpPr>
              <p:cNvPr id="12" name="Ellipsi 11">
                <a:extLst>
                  <a:ext uri="{FF2B5EF4-FFF2-40B4-BE49-F238E27FC236}">
                    <a16:creationId xmlns:a16="http://schemas.microsoft.com/office/drawing/2014/main" id="{6AA6D561-8D3B-4F68-89D5-8198956AC342}"/>
                  </a:ext>
                </a:extLst>
              </p:cNvPr>
              <p:cNvSpPr/>
              <p:nvPr/>
            </p:nvSpPr>
            <p:spPr>
              <a:xfrm>
                <a:off x="327502" y="2279296"/>
                <a:ext cx="644400" cy="6444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fi-FI" sz="90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</a:t>
                </a:r>
              </a:p>
            </p:txBody>
          </p:sp>
          <p:sp>
            <p:nvSpPr>
              <p:cNvPr id="13" name="Ellipsi 12">
                <a:extLst>
                  <a:ext uri="{FF2B5EF4-FFF2-40B4-BE49-F238E27FC236}">
                    <a16:creationId xmlns:a16="http://schemas.microsoft.com/office/drawing/2014/main" id="{8D792169-96AB-44D5-9CA4-9654021FF751}"/>
                  </a:ext>
                </a:extLst>
              </p:cNvPr>
              <p:cNvSpPr/>
              <p:nvPr/>
            </p:nvSpPr>
            <p:spPr>
              <a:xfrm>
                <a:off x="1876551" y="718406"/>
                <a:ext cx="644400" cy="644400"/>
              </a:xfrm>
              <a:prstGeom prst="ellipse">
                <a:avLst/>
              </a:prstGeom>
              <a:solidFill>
                <a:srgbClr val="F7E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fi-FI" sz="900">
                    <a:solidFill>
                      <a:srgbClr val="8020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</a:t>
                </a:r>
              </a:p>
            </p:txBody>
          </p:sp>
          <p:sp>
            <p:nvSpPr>
              <p:cNvPr id="14" name="Ellipsi 13">
                <a:extLst>
                  <a:ext uri="{FF2B5EF4-FFF2-40B4-BE49-F238E27FC236}">
                    <a16:creationId xmlns:a16="http://schemas.microsoft.com/office/drawing/2014/main" id="{9D35C4BD-1D94-4494-A867-1FAEC56F73EF}"/>
                  </a:ext>
                </a:extLst>
              </p:cNvPr>
              <p:cNvSpPr/>
              <p:nvPr/>
            </p:nvSpPr>
            <p:spPr>
              <a:xfrm>
                <a:off x="327025" y="3836989"/>
                <a:ext cx="644526" cy="644526"/>
              </a:xfrm>
              <a:prstGeom prst="ellipse">
                <a:avLst/>
              </a:prstGeom>
              <a:solidFill>
                <a:srgbClr val="E0F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fi-FI" sz="900">
                    <a:solidFill>
                      <a:srgbClr val="25791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ML</a:t>
                </a:r>
              </a:p>
            </p:txBody>
          </p:sp>
          <p:sp>
            <p:nvSpPr>
              <p:cNvPr id="15" name="Ellipsi 14">
                <a:extLst>
                  <a:ext uri="{FF2B5EF4-FFF2-40B4-BE49-F238E27FC236}">
                    <a16:creationId xmlns:a16="http://schemas.microsoft.com/office/drawing/2014/main" id="{19572E97-8F5C-4F1E-B97E-04E660176C6A}"/>
                  </a:ext>
                </a:extLst>
              </p:cNvPr>
              <p:cNvSpPr/>
              <p:nvPr/>
            </p:nvSpPr>
            <p:spPr>
              <a:xfrm>
                <a:off x="327151" y="718406"/>
                <a:ext cx="644400" cy="644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fi-FI" sz="90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</a:p>
            </p:txBody>
          </p:sp>
          <p:sp>
            <p:nvSpPr>
              <p:cNvPr id="16" name="Ellipsi 15">
                <a:extLst>
                  <a:ext uri="{FF2B5EF4-FFF2-40B4-BE49-F238E27FC236}">
                    <a16:creationId xmlns:a16="http://schemas.microsoft.com/office/drawing/2014/main" id="{5095CBE6-4700-4872-AC99-C19F7437327C}"/>
                  </a:ext>
                </a:extLst>
              </p:cNvPr>
              <p:cNvSpPr/>
              <p:nvPr/>
            </p:nvSpPr>
            <p:spPr>
              <a:xfrm>
                <a:off x="1876551" y="2279296"/>
                <a:ext cx="644400" cy="644400"/>
              </a:xfrm>
              <a:prstGeom prst="ellipse">
                <a:avLst/>
              </a:prstGeom>
              <a:solidFill>
                <a:srgbClr val="F7E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fi-FI" sz="900">
                    <a:solidFill>
                      <a:srgbClr val="8020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NN</a:t>
                </a:r>
              </a:p>
            </p:txBody>
          </p:sp>
          <p:cxnSp>
            <p:nvCxnSpPr>
              <p:cNvPr id="17" name="Suora yhdysviiva 16">
                <a:extLst>
                  <a:ext uri="{FF2B5EF4-FFF2-40B4-BE49-F238E27FC236}">
                    <a16:creationId xmlns:a16="http://schemas.microsoft.com/office/drawing/2014/main" id="{792C5295-9958-4F89-AC60-871AFABC32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21" y="1621632"/>
                <a:ext cx="511969" cy="0"/>
              </a:xfrm>
              <a:prstGeom prst="line">
                <a:avLst/>
              </a:prstGeom>
              <a:ln w="28575" cmpd="sng">
                <a:solidFill>
                  <a:schemeClr val="bg1">
                    <a:lumMod val="50000"/>
                  </a:schemeClr>
                </a:solidFill>
                <a:prstDash val="solid"/>
              </a:ln>
              <a:effectLst>
                <a:glow rad="88900">
                  <a:schemeClr val="bg2">
                    <a:alpha val="6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uora yhdysviiva 17">
                <a:extLst>
                  <a:ext uri="{FF2B5EF4-FFF2-40B4-BE49-F238E27FC236}">
                    <a16:creationId xmlns:a16="http://schemas.microsoft.com/office/drawing/2014/main" id="{470EAF95-350B-4AA7-AB33-7616648978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14215" y="1621632"/>
                <a:ext cx="619398" cy="0"/>
              </a:xfrm>
              <a:prstGeom prst="line">
                <a:avLst/>
              </a:prstGeom>
              <a:ln w="28575" cmpd="sng">
                <a:solidFill>
                  <a:schemeClr val="bg1">
                    <a:lumMod val="50000"/>
                  </a:schemeClr>
                </a:solidFill>
                <a:prstDash val="solid"/>
              </a:ln>
              <a:effectLst>
                <a:glow rad="88900">
                  <a:schemeClr val="bg2">
                    <a:alpha val="6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uora yhdysviiva 18">
                <a:extLst>
                  <a:ext uri="{FF2B5EF4-FFF2-40B4-BE49-F238E27FC236}">
                    <a16:creationId xmlns:a16="http://schemas.microsoft.com/office/drawing/2014/main" id="{8AE199CE-A3F6-4F0D-87D1-FEF6F46BB9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21" y="3178969"/>
                <a:ext cx="511969" cy="0"/>
              </a:xfrm>
              <a:prstGeom prst="line">
                <a:avLst/>
              </a:prstGeom>
              <a:ln w="28575" cmpd="sng">
                <a:solidFill>
                  <a:schemeClr val="bg1">
                    <a:lumMod val="50000"/>
                  </a:schemeClr>
                </a:solidFill>
                <a:prstDash val="solid"/>
              </a:ln>
              <a:effectLst>
                <a:glow rad="88900">
                  <a:schemeClr val="bg2">
                    <a:alpha val="6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uora yhdysviiva 19">
                <a:extLst>
                  <a:ext uri="{FF2B5EF4-FFF2-40B4-BE49-F238E27FC236}">
                    <a16:creationId xmlns:a16="http://schemas.microsoft.com/office/drawing/2014/main" id="{76B41C61-0F5A-4C1D-A269-67AD45388B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14215" y="3178969"/>
                <a:ext cx="619398" cy="0"/>
              </a:xfrm>
              <a:prstGeom prst="line">
                <a:avLst/>
              </a:prstGeom>
              <a:ln w="28575" cmpd="sng">
                <a:solidFill>
                  <a:schemeClr val="bg1">
                    <a:lumMod val="50000"/>
                  </a:schemeClr>
                </a:solidFill>
                <a:prstDash val="solid"/>
              </a:ln>
              <a:effectLst>
                <a:glow rad="88900">
                  <a:schemeClr val="bg2">
                    <a:alpha val="6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uora yhdysviiva 20">
                <a:extLst>
                  <a:ext uri="{FF2B5EF4-FFF2-40B4-BE49-F238E27FC236}">
                    <a16:creationId xmlns:a16="http://schemas.microsoft.com/office/drawing/2014/main" id="{86380D04-09F6-410F-9F19-DF91589499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21" y="4736306"/>
                <a:ext cx="511969" cy="0"/>
              </a:xfrm>
              <a:prstGeom prst="line">
                <a:avLst/>
              </a:prstGeom>
              <a:ln w="28575" cmpd="sng">
                <a:solidFill>
                  <a:schemeClr val="bg1">
                    <a:lumMod val="50000"/>
                  </a:schemeClr>
                </a:solidFill>
                <a:prstDash val="solid"/>
              </a:ln>
              <a:effectLst>
                <a:glow rad="88900">
                  <a:schemeClr val="bg2">
                    <a:alpha val="6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uora yhdysviiva 21">
                <a:extLst>
                  <a:ext uri="{FF2B5EF4-FFF2-40B4-BE49-F238E27FC236}">
                    <a16:creationId xmlns:a16="http://schemas.microsoft.com/office/drawing/2014/main" id="{0E33367E-C16C-4C3F-8116-3CF8171000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14215" y="4736306"/>
                <a:ext cx="619398" cy="0"/>
              </a:xfrm>
              <a:prstGeom prst="line">
                <a:avLst/>
              </a:prstGeom>
              <a:ln w="28575" cmpd="sng">
                <a:solidFill>
                  <a:schemeClr val="bg1">
                    <a:lumMod val="50000"/>
                  </a:schemeClr>
                </a:solidFill>
                <a:prstDash val="solid"/>
              </a:ln>
              <a:effectLst>
                <a:glow rad="88900">
                  <a:schemeClr val="bg2">
                    <a:alpha val="6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uora yhdysviiva 22">
                <a:extLst>
                  <a:ext uri="{FF2B5EF4-FFF2-40B4-BE49-F238E27FC236}">
                    <a16:creationId xmlns:a16="http://schemas.microsoft.com/office/drawing/2014/main" id="{BF9DF0F9-B034-49A0-BD97-2C921A6687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21" y="6299155"/>
                <a:ext cx="575867" cy="0"/>
              </a:xfrm>
              <a:prstGeom prst="line">
                <a:avLst/>
              </a:prstGeom>
              <a:ln w="28575" cmpd="sng">
                <a:solidFill>
                  <a:schemeClr val="bg1">
                    <a:lumMod val="50000"/>
                  </a:schemeClr>
                </a:solidFill>
                <a:prstDash val="solid"/>
              </a:ln>
              <a:effectLst>
                <a:glow rad="88900">
                  <a:schemeClr val="bg2">
                    <a:alpha val="6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Ellipsi 38">
                <a:extLst>
                  <a:ext uri="{FF2B5EF4-FFF2-40B4-BE49-F238E27FC236}">
                    <a16:creationId xmlns:a16="http://schemas.microsoft.com/office/drawing/2014/main" id="{0601CF3A-1A6F-40DC-8E8C-D9C523616733}"/>
                  </a:ext>
                </a:extLst>
              </p:cNvPr>
              <p:cNvSpPr/>
              <p:nvPr/>
            </p:nvSpPr>
            <p:spPr>
              <a:xfrm>
                <a:off x="357982" y="5374292"/>
                <a:ext cx="592138" cy="207997"/>
              </a:xfrm>
              <a:custGeom>
                <a:avLst/>
                <a:gdLst>
                  <a:gd name="connsiteX0" fmla="*/ 0 w 644526"/>
                  <a:gd name="connsiteY0" fmla="*/ 322263 h 644526"/>
                  <a:gd name="connsiteX1" fmla="*/ 322263 w 644526"/>
                  <a:gd name="connsiteY1" fmla="*/ 0 h 644526"/>
                  <a:gd name="connsiteX2" fmla="*/ 644526 w 644526"/>
                  <a:gd name="connsiteY2" fmla="*/ 322263 h 644526"/>
                  <a:gd name="connsiteX3" fmla="*/ 322263 w 644526"/>
                  <a:gd name="connsiteY3" fmla="*/ 644526 h 644526"/>
                  <a:gd name="connsiteX4" fmla="*/ 0 w 644526"/>
                  <a:gd name="connsiteY4" fmla="*/ 322263 h 644526"/>
                  <a:gd name="connsiteX0" fmla="*/ 0 w 644526"/>
                  <a:gd name="connsiteY0" fmla="*/ 322263 h 362545"/>
                  <a:gd name="connsiteX1" fmla="*/ 322263 w 644526"/>
                  <a:gd name="connsiteY1" fmla="*/ 0 h 362545"/>
                  <a:gd name="connsiteX2" fmla="*/ 644526 w 644526"/>
                  <a:gd name="connsiteY2" fmla="*/ 322263 h 362545"/>
                  <a:gd name="connsiteX3" fmla="*/ 0 w 644526"/>
                  <a:gd name="connsiteY3" fmla="*/ 322263 h 362545"/>
                  <a:gd name="connsiteX0" fmla="*/ 0 w 644526"/>
                  <a:gd name="connsiteY0" fmla="*/ 322263 h 345387"/>
                  <a:gd name="connsiteX1" fmla="*/ 322263 w 644526"/>
                  <a:gd name="connsiteY1" fmla="*/ 0 h 345387"/>
                  <a:gd name="connsiteX2" fmla="*/ 644526 w 644526"/>
                  <a:gd name="connsiteY2" fmla="*/ 322263 h 345387"/>
                  <a:gd name="connsiteX3" fmla="*/ 0 w 644526"/>
                  <a:gd name="connsiteY3" fmla="*/ 322263 h 345387"/>
                  <a:gd name="connsiteX0" fmla="*/ 0 w 644526"/>
                  <a:gd name="connsiteY0" fmla="*/ 322263 h 332707"/>
                  <a:gd name="connsiteX1" fmla="*/ 322263 w 644526"/>
                  <a:gd name="connsiteY1" fmla="*/ 0 h 332707"/>
                  <a:gd name="connsiteX2" fmla="*/ 644526 w 644526"/>
                  <a:gd name="connsiteY2" fmla="*/ 322263 h 332707"/>
                  <a:gd name="connsiteX3" fmla="*/ 0 w 644526"/>
                  <a:gd name="connsiteY3" fmla="*/ 322263 h 332707"/>
                  <a:gd name="connsiteX0" fmla="*/ 0 w 623095"/>
                  <a:gd name="connsiteY0" fmla="*/ 218303 h 325460"/>
                  <a:gd name="connsiteX1" fmla="*/ 300832 w 623095"/>
                  <a:gd name="connsiteY1" fmla="*/ 3197 h 325460"/>
                  <a:gd name="connsiteX2" fmla="*/ 623095 w 623095"/>
                  <a:gd name="connsiteY2" fmla="*/ 325460 h 325460"/>
                  <a:gd name="connsiteX3" fmla="*/ 0 w 623095"/>
                  <a:gd name="connsiteY3" fmla="*/ 218303 h 325460"/>
                  <a:gd name="connsiteX0" fmla="*/ 0 w 623095"/>
                  <a:gd name="connsiteY0" fmla="*/ 217298 h 324455"/>
                  <a:gd name="connsiteX1" fmla="*/ 300832 w 623095"/>
                  <a:gd name="connsiteY1" fmla="*/ 2192 h 324455"/>
                  <a:gd name="connsiteX2" fmla="*/ 623095 w 623095"/>
                  <a:gd name="connsiteY2" fmla="*/ 324455 h 324455"/>
                  <a:gd name="connsiteX3" fmla="*/ 0 w 623095"/>
                  <a:gd name="connsiteY3" fmla="*/ 217298 h 324455"/>
                  <a:gd name="connsiteX0" fmla="*/ 0 w 623095"/>
                  <a:gd name="connsiteY0" fmla="*/ 216436 h 323593"/>
                  <a:gd name="connsiteX1" fmla="*/ 300832 w 623095"/>
                  <a:gd name="connsiteY1" fmla="*/ 1330 h 323593"/>
                  <a:gd name="connsiteX2" fmla="*/ 623095 w 623095"/>
                  <a:gd name="connsiteY2" fmla="*/ 323593 h 323593"/>
                  <a:gd name="connsiteX3" fmla="*/ 0 w 623095"/>
                  <a:gd name="connsiteY3" fmla="*/ 216436 h 323593"/>
                  <a:gd name="connsiteX0" fmla="*/ 0 w 623095"/>
                  <a:gd name="connsiteY0" fmla="*/ 216778 h 323935"/>
                  <a:gd name="connsiteX1" fmla="*/ 300832 w 623095"/>
                  <a:gd name="connsiteY1" fmla="*/ 1672 h 323935"/>
                  <a:gd name="connsiteX2" fmla="*/ 623095 w 623095"/>
                  <a:gd name="connsiteY2" fmla="*/ 323935 h 323935"/>
                  <a:gd name="connsiteX3" fmla="*/ 0 w 623095"/>
                  <a:gd name="connsiteY3" fmla="*/ 216778 h 323935"/>
                  <a:gd name="connsiteX0" fmla="*/ 0 w 596901"/>
                  <a:gd name="connsiteY0" fmla="*/ 215110 h 225033"/>
                  <a:gd name="connsiteX1" fmla="*/ 300832 w 596901"/>
                  <a:gd name="connsiteY1" fmla="*/ 4 h 225033"/>
                  <a:gd name="connsiteX2" fmla="*/ 596901 w 596901"/>
                  <a:gd name="connsiteY2" fmla="*/ 212730 h 225033"/>
                  <a:gd name="connsiteX3" fmla="*/ 0 w 596901"/>
                  <a:gd name="connsiteY3" fmla="*/ 215110 h 225033"/>
                  <a:gd name="connsiteX0" fmla="*/ 0 w 596922"/>
                  <a:gd name="connsiteY0" fmla="*/ 215107 h 225030"/>
                  <a:gd name="connsiteX1" fmla="*/ 300832 w 596922"/>
                  <a:gd name="connsiteY1" fmla="*/ 1 h 225030"/>
                  <a:gd name="connsiteX2" fmla="*/ 596901 w 596922"/>
                  <a:gd name="connsiteY2" fmla="*/ 212727 h 225030"/>
                  <a:gd name="connsiteX3" fmla="*/ 0 w 596922"/>
                  <a:gd name="connsiteY3" fmla="*/ 215107 h 225030"/>
                  <a:gd name="connsiteX0" fmla="*/ 0 w 596901"/>
                  <a:gd name="connsiteY0" fmla="*/ 215107 h 225030"/>
                  <a:gd name="connsiteX1" fmla="*/ 300832 w 596901"/>
                  <a:gd name="connsiteY1" fmla="*/ 1 h 225030"/>
                  <a:gd name="connsiteX2" fmla="*/ 596901 w 596901"/>
                  <a:gd name="connsiteY2" fmla="*/ 212727 h 225030"/>
                  <a:gd name="connsiteX3" fmla="*/ 0 w 596901"/>
                  <a:gd name="connsiteY3" fmla="*/ 215107 h 225030"/>
                  <a:gd name="connsiteX0" fmla="*/ 0 w 596901"/>
                  <a:gd name="connsiteY0" fmla="*/ 215131 h 225054"/>
                  <a:gd name="connsiteX1" fmla="*/ 300832 w 596901"/>
                  <a:gd name="connsiteY1" fmla="*/ 25 h 225054"/>
                  <a:gd name="connsiteX2" fmla="*/ 596901 w 596901"/>
                  <a:gd name="connsiteY2" fmla="*/ 212751 h 225054"/>
                  <a:gd name="connsiteX3" fmla="*/ 0 w 596901"/>
                  <a:gd name="connsiteY3" fmla="*/ 215131 h 225054"/>
                  <a:gd name="connsiteX0" fmla="*/ 0 w 587376"/>
                  <a:gd name="connsiteY0" fmla="*/ 207967 h 219639"/>
                  <a:gd name="connsiteX1" fmla="*/ 291307 w 587376"/>
                  <a:gd name="connsiteY1" fmla="*/ 5 h 219639"/>
                  <a:gd name="connsiteX2" fmla="*/ 587376 w 587376"/>
                  <a:gd name="connsiteY2" fmla="*/ 212731 h 219639"/>
                  <a:gd name="connsiteX3" fmla="*/ 0 w 587376"/>
                  <a:gd name="connsiteY3" fmla="*/ 207967 h 219639"/>
                  <a:gd name="connsiteX0" fmla="*/ 0 w 587376"/>
                  <a:gd name="connsiteY0" fmla="*/ 207967 h 212731"/>
                  <a:gd name="connsiteX1" fmla="*/ 291307 w 587376"/>
                  <a:gd name="connsiteY1" fmla="*/ 5 h 212731"/>
                  <a:gd name="connsiteX2" fmla="*/ 587376 w 587376"/>
                  <a:gd name="connsiteY2" fmla="*/ 212731 h 212731"/>
                  <a:gd name="connsiteX3" fmla="*/ 0 w 587376"/>
                  <a:gd name="connsiteY3" fmla="*/ 207967 h 212731"/>
                  <a:gd name="connsiteX0" fmla="*/ 0 w 592138"/>
                  <a:gd name="connsiteY0" fmla="*/ 207962 h 207964"/>
                  <a:gd name="connsiteX1" fmla="*/ 291307 w 592138"/>
                  <a:gd name="connsiteY1" fmla="*/ 0 h 207964"/>
                  <a:gd name="connsiteX2" fmla="*/ 592138 w 592138"/>
                  <a:gd name="connsiteY2" fmla="*/ 207964 h 207964"/>
                  <a:gd name="connsiteX3" fmla="*/ 0 w 592138"/>
                  <a:gd name="connsiteY3" fmla="*/ 207962 h 207964"/>
                  <a:gd name="connsiteX0" fmla="*/ 0 w 592138"/>
                  <a:gd name="connsiteY0" fmla="*/ 207995 h 207997"/>
                  <a:gd name="connsiteX1" fmla="*/ 291307 w 592138"/>
                  <a:gd name="connsiteY1" fmla="*/ 33 h 207997"/>
                  <a:gd name="connsiteX2" fmla="*/ 592138 w 592138"/>
                  <a:gd name="connsiteY2" fmla="*/ 207997 h 207997"/>
                  <a:gd name="connsiteX3" fmla="*/ 0 w 592138"/>
                  <a:gd name="connsiteY3" fmla="*/ 207995 h 20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2138" h="207997">
                    <a:moveTo>
                      <a:pt x="0" y="207995"/>
                    </a:moveTo>
                    <a:cubicBezTo>
                      <a:pt x="9526" y="103833"/>
                      <a:pt x="147373" y="2414"/>
                      <a:pt x="291307" y="33"/>
                    </a:cubicBezTo>
                    <a:cubicBezTo>
                      <a:pt x="435241" y="-2348"/>
                      <a:pt x="584995" y="122884"/>
                      <a:pt x="592138" y="207997"/>
                    </a:cubicBezTo>
                    <a:cubicBezTo>
                      <a:pt x="500328" y="204557"/>
                      <a:pt x="146579" y="204555"/>
                      <a:pt x="0" y="207995"/>
                    </a:cubicBezTo>
                    <a:close/>
                  </a:path>
                </a:pathLst>
              </a:custGeom>
              <a:solidFill>
                <a:srgbClr val="F7E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endParaRPr lang="fi-FI" sz="2000">
                  <a:solidFill>
                    <a:srgbClr val="80201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Ellipsi 38">
                <a:extLst>
                  <a:ext uri="{FF2B5EF4-FFF2-40B4-BE49-F238E27FC236}">
                    <a16:creationId xmlns:a16="http://schemas.microsoft.com/office/drawing/2014/main" id="{9A300038-9F4B-4E3B-8932-E5B288165B98}"/>
                  </a:ext>
                </a:extLst>
              </p:cNvPr>
              <p:cNvSpPr/>
              <p:nvPr/>
            </p:nvSpPr>
            <p:spPr>
              <a:xfrm>
                <a:off x="1896332" y="5374292"/>
                <a:ext cx="592138" cy="207997"/>
              </a:xfrm>
              <a:custGeom>
                <a:avLst/>
                <a:gdLst>
                  <a:gd name="connsiteX0" fmla="*/ 0 w 644526"/>
                  <a:gd name="connsiteY0" fmla="*/ 322263 h 644526"/>
                  <a:gd name="connsiteX1" fmla="*/ 322263 w 644526"/>
                  <a:gd name="connsiteY1" fmla="*/ 0 h 644526"/>
                  <a:gd name="connsiteX2" fmla="*/ 644526 w 644526"/>
                  <a:gd name="connsiteY2" fmla="*/ 322263 h 644526"/>
                  <a:gd name="connsiteX3" fmla="*/ 322263 w 644526"/>
                  <a:gd name="connsiteY3" fmla="*/ 644526 h 644526"/>
                  <a:gd name="connsiteX4" fmla="*/ 0 w 644526"/>
                  <a:gd name="connsiteY4" fmla="*/ 322263 h 644526"/>
                  <a:gd name="connsiteX0" fmla="*/ 0 w 644526"/>
                  <a:gd name="connsiteY0" fmla="*/ 322263 h 362545"/>
                  <a:gd name="connsiteX1" fmla="*/ 322263 w 644526"/>
                  <a:gd name="connsiteY1" fmla="*/ 0 h 362545"/>
                  <a:gd name="connsiteX2" fmla="*/ 644526 w 644526"/>
                  <a:gd name="connsiteY2" fmla="*/ 322263 h 362545"/>
                  <a:gd name="connsiteX3" fmla="*/ 0 w 644526"/>
                  <a:gd name="connsiteY3" fmla="*/ 322263 h 362545"/>
                  <a:gd name="connsiteX0" fmla="*/ 0 w 644526"/>
                  <a:gd name="connsiteY0" fmla="*/ 322263 h 345387"/>
                  <a:gd name="connsiteX1" fmla="*/ 322263 w 644526"/>
                  <a:gd name="connsiteY1" fmla="*/ 0 h 345387"/>
                  <a:gd name="connsiteX2" fmla="*/ 644526 w 644526"/>
                  <a:gd name="connsiteY2" fmla="*/ 322263 h 345387"/>
                  <a:gd name="connsiteX3" fmla="*/ 0 w 644526"/>
                  <a:gd name="connsiteY3" fmla="*/ 322263 h 345387"/>
                  <a:gd name="connsiteX0" fmla="*/ 0 w 644526"/>
                  <a:gd name="connsiteY0" fmla="*/ 322263 h 332707"/>
                  <a:gd name="connsiteX1" fmla="*/ 322263 w 644526"/>
                  <a:gd name="connsiteY1" fmla="*/ 0 h 332707"/>
                  <a:gd name="connsiteX2" fmla="*/ 644526 w 644526"/>
                  <a:gd name="connsiteY2" fmla="*/ 322263 h 332707"/>
                  <a:gd name="connsiteX3" fmla="*/ 0 w 644526"/>
                  <a:gd name="connsiteY3" fmla="*/ 322263 h 332707"/>
                  <a:gd name="connsiteX0" fmla="*/ 0 w 623095"/>
                  <a:gd name="connsiteY0" fmla="*/ 218303 h 325460"/>
                  <a:gd name="connsiteX1" fmla="*/ 300832 w 623095"/>
                  <a:gd name="connsiteY1" fmla="*/ 3197 h 325460"/>
                  <a:gd name="connsiteX2" fmla="*/ 623095 w 623095"/>
                  <a:gd name="connsiteY2" fmla="*/ 325460 h 325460"/>
                  <a:gd name="connsiteX3" fmla="*/ 0 w 623095"/>
                  <a:gd name="connsiteY3" fmla="*/ 218303 h 325460"/>
                  <a:gd name="connsiteX0" fmla="*/ 0 w 623095"/>
                  <a:gd name="connsiteY0" fmla="*/ 217298 h 324455"/>
                  <a:gd name="connsiteX1" fmla="*/ 300832 w 623095"/>
                  <a:gd name="connsiteY1" fmla="*/ 2192 h 324455"/>
                  <a:gd name="connsiteX2" fmla="*/ 623095 w 623095"/>
                  <a:gd name="connsiteY2" fmla="*/ 324455 h 324455"/>
                  <a:gd name="connsiteX3" fmla="*/ 0 w 623095"/>
                  <a:gd name="connsiteY3" fmla="*/ 217298 h 324455"/>
                  <a:gd name="connsiteX0" fmla="*/ 0 w 623095"/>
                  <a:gd name="connsiteY0" fmla="*/ 216436 h 323593"/>
                  <a:gd name="connsiteX1" fmla="*/ 300832 w 623095"/>
                  <a:gd name="connsiteY1" fmla="*/ 1330 h 323593"/>
                  <a:gd name="connsiteX2" fmla="*/ 623095 w 623095"/>
                  <a:gd name="connsiteY2" fmla="*/ 323593 h 323593"/>
                  <a:gd name="connsiteX3" fmla="*/ 0 w 623095"/>
                  <a:gd name="connsiteY3" fmla="*/ 216436 h 323593"/>
                  <a:gd name="connsiteX0" fmla="*/ 0 w 623095"/>
                  <a:gd name="connsiteY0" fmla="*/ 216778 h 323935"/>
                  <a:gd name="connsiteX1" fmla="*/ 300832 w 623095"/>
                  <a:gd name="connsiteY1" fmla="*/ 1672 h 323935"/>
                  <a:gd name="connsiteX2" fmla="*/ 623095 w 623095"/>
                  <a:gd name="connsiteY2" fmla="*/ 323935 h 323935"/>
                  <a:gd name="connsiteX3" fmla="*/ 0 w 623095"/>
                  <a:gd name="connsiteY3" fmla="*/ 216778 h 323935"/>
                  <a:gd name="connsiteX0" fmla="*/ 0 w 596901"/>
                  <a:gd name="connsiteY0" fmla="*/ 215110 h 225033"/>
                  <a:gd name="connsiteX1" fmla="*/ 300832 w 596901"/>
                  <a:gd name="connsiteY1" fmla="*/ 4 h 225033"/>
                  <a:gd name="connsiteX2" fmla="*/ 596901 w 596901"/>
                  <a:gd name="connsiteY2" fmla="*/ 212730 h 225033"/>
                  <a:gd name="connsiteX3" fmla="*/ 0 w 596901"/>
                  <a:gd name="connsiteY3" fmla="*/ 215110 h 225033"/>
                  <a:gd name="connsiteX0" fmla="*/ 0 w 596922"/>
                  <a:gd name="connsiteY0" fmla="*/ 215107 h 225030"/>
                  <a:gd name="connsiteX1" fmla="*/ 300832 w 596922"/>
                  <a:gd name="connsiteY1" fmla="*/ 1 h 225030"/>
                  <a:gd name="connsiteX2" fmla="*/ 596901 w 596922"/>
                  <a:gd name="connsiteY2" fmla="*/ 212727 h 225030"/>
                  <a:gd name="connsiteX3" fmla="*/ 0 w 596922"/>
                  <a:gd name="connsiteY3" fmla="*/ 215107 h 225030"/>
                  <a:gd name="connsiteX0" fmla="*/ 0 w 596901"/>
                  <a:gd name="connsiteY0" fmla="*/ 215107 h 225030"/>
                  <a:gd name="connsiteX1" fmla="*/ 300832 w 596901"/>
                  <a:gd name="connsiteY1" fmla="*/ 1 h 225030"/>
                  <a:gd name="connsiteX2" fmla="*/ 596901 w 596901"/>
                  <a:gd name="connsiteY2" fmla="*/ 212727 h 225030"/>
                  <a:gd name="connsiteX3" fmla="*/ 0 w 596901"/>
                  <a:gd name="connsiteY3" fmla="*/ 215107 h 225030"/>
                  <a:gd name="connsiteX0" fmla="*/ 0 w 596901"/>
                  <a:gd name="connsiteY0" fmla="*/ 215131 h 225054"/>
                  <a:gd name="connsiteX1" fmla="*/ 300832 w 596901"/>
                  <a:gd name="connsiteY1" fmla="*/ 25 h 225054"/>
                  <a:gd name="connsiteX2" fmla="*/ 596901 w 596901"/>
                  <a:gd name="connsiteY2" fmla="*/ 212751 h 225054"/>
                  <a:gd name="connsiteX3" fmla="*/ 0 w 596901"/>
                  <a:gd name="connsiteY3" fmla="*/ 215131 h 225054"/>
                  <a:gd name="connsiteX0" fmla="*/ 0 w 587376"/>
                  <a:gd name="connsiteY0" fmla="*/ 207967 h 219639"/>
                  <a:gd name="connsiteX1" fmla="*/ 291307 w 587376"/>
                  <a:gd name="connsiteY1" fmla="*/ 5 h 219639"/>
                  <a:gd name="connsiteX2" fmla="*/ 587376 w 587376"/>
                  <a:gd name="connsiteY2" fmla="*/ 212731 h 219639"/>
                  <a:gd name="connsiteX3" fmla="*/ 0 w 587376"/>
                  <a:gd name="connsiteY3" fmla="*/ 207967 h 219639"/>
                  <a:gd name="connsiteX0" fmla="*/ 0 w 587376"/>
                  <a:gd name="connsiteY0" fmla="*/ 207967 h 212731"/>
                  <a:gd name="connsiteX1" fmla="*/ 291307 w 587376"/>
                  <a:gd name="connsiteY1" fmla="*/ 5 h 212731"/>
                  <a:gd name="connsiteX2" fmla="*/ 587376 w 587376"/>
                  <a:gd name="connsiteY2" fmla="*/ 212731 h 212731"/>
                  <a:gd name="connsiteX3" fmla="*/ 0 w 587376"/>
                  <a:gd name="connsiteY3" fmla="*/ 207967 h 212731"/>
                  <a:gd name="connsiteX0" fmla="*/ 0 w 592138"/>
                  <a:gd name="connsiteY0" fmla="*/ 207962 h 207964"/>
                  <a:gd name="connsiteX1" fmla="*/ 291307 w 592138"/>
                  <a:gd name="connsiteY1" fmla="*/ 0 h 207964"/>
                  <a:gd name="connsiteX2" fmla="*/ 592138 w 592138"/>
                  <a:gd name="connsiteY2" fmla="*/ 207964 h 207964"/>
                  <a:gd name="connsiteX3" fmla="*/ 0 w 592138"/>
                  <a:gd name="connsiteY3" fmla="*/ 207962 h 207964"/>
                  <a:gd name="connsiteX0" fmla="*/ 0 w 592138"/>
                  <a:gd name="connsiteY0" fmla="*/ 207995 h 207997"/>
                  <a:gd name="connsiteX1" fmla="*/ 291307 w 592138"/>
                  <a:gd name="connsiteY1" fmla="*/ 33 h 207997"/>
                  <a:gd name="connsiteX2" fmla="*/ 592138 w 592138"/>
                  <a:gd name="connsiteY2" fmla="*/ 207997 h 207997"/>
                  <a:gd name="connsiteX3" fmla="*/ 0 w 592138"/>
                  <a:gd name="connsiteY3" fmla="*/ 207995 h 20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2138" h="207997">
                    <a:moveTo>
                      <a:pt x="0" y="207995"/>
                    </a:moveTo>
                    <a:cubicBezTo>
                      <a:pt x="9526" y="103833"/>
                      <a:pt x="147373" y="2414"/>
                      <a:pt x="291307" y="33"/>
                    </a:cubicBezTo>
                    <a:cubicBezTo>
                      <a:pt x="435241" y="-2348"/>
                      <a:pt x="584995" y="122884"/>
                      <a:pt x="592138" y="207997"/>
                    </a:cubicBezTo>
                    <a:cubicBezTo>
                      <a:pt x="500328" y="204557"/>
                      <a:pt x="146579" y="204555"/>
                      <a:pt x="0" y="20799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endParaRPr lang="fi-FI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6" name="Ryhmä 25">
            <a:extLst>
              <a:ext uri="{FF2B5EF4-FFF2-40B4-BE49-F238E27FC236}">
                <a16:creationId xmlns:a16="http://schemas.microsoft.com/office/drawing/2014/main" id="{09511F3E-26CC-4CA1-9D3F-5D427454D941}"/>
              </a:ext>
            </a:extLst>
          </p:cNvPr>
          <p:cNvGrpSpPr/>
          <p:nvPr/>
        </p:nvGrpSpPr>
        <p:grpSpPr>
          <a:xfrm>
            <a:off x="2197565" y="1278046"/>
            <a:ext cx="1631378" cy="3625284"/>
            <a:chOff x="7534513" y="0"/>
            <a:chExt cx="3086100" cy="6858000"/>
          </a:xfrm>
        </p:grpSpPr>
        <p:pic>
          <p:nvPicPr>
            <p:cNvPr id="27" name="Kuva 26">
              <a:extLst>
                <a:ext uri="{FF2B5EF4-FFF2-40B4-BE49-F238E27FC236}">
                  <a16:creationId xmlns:a16="http://schemas.microsoft.com/office/drawing/2014/main" id="{FF180C74-6363-4C49-8E9A-AB9A590B9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513" y="0"/>
              <a:ext cx="3086100" cy="6858000"/>
            </a:xfrm>
            <a:prstGeom prst="rect">
              <a:avLst/>
            </a:prstGeom>
          </p:spPr>
        </p:pic>
        <p:sp>
          <p:nvSpPr>
            <p:cNvPr id="28" name="Ellipsi 27">
              <a:extLst>
                <a:ext uri="{FF2B5EF4-FFF2-40B4-BE49-F238E27FC236}">
                  <a16:creationId xmlns:a16="http://schemas.microsoft.com/office/drawing/2014/main" id="{84B33DF4-D1DE-4B95-87D8-80A155621C59}"/>
                </a:ext>
              </a:extLst>
            </p:cNvPr>
            <p:cNvSpPr/>
            <p:nvPr/>
          </p:nvSpPr>
          <p:spPr>
            <a:xfrm>
              <a:off x="7985990" y="2279296"/>
              <a:ext cx="644400" cy="644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i-FI" sz="90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</a:t>
              </a:r>
            </a:p>
          </p:txBody>
        </p:sp>
        <p:sp>
          <p:nvSpPr>
            <p:cNvPr id="29" name="Ellipsi 28">
              <a:extLst>
                <a:ext uri="{FF2B5EF4-FFF2-40B4-BE49-F238E27FC236}">
                  <a16:creationId xmlns:a16="http://schemas.microsoft.com/office/drawing/2014/main" id="{28492EE7-D714-4D20-9F24-4A9E74EC33A2}"/>
                </a:ext>
              </a:extLst>
            </p:cNvPr>
            <p:cNvSpPr/>
            <p:nvPr/>
          </p:nvSpPr>
          <p:spPr>
            <a:xfrm>
              <a:off x="9535039" y="718406"/>
              <a:ext cx="644400" cy="644400"/>
            </a:xfrm>
            <a:prstGeom prst="ellipse">
              <a:avLst/>
            </a:prstGeom>
            <a:solidFill>
              <a:srgbClr val="F7E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i-FI" sz="900">
                  <a:solidFill>
                    <a:srgbClr val="8020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</a:t>
              </a:r>
            </a:p>
          </p:txBody>
        </p:sp>
        <p:sp>
          <p:nvSpPr>
            <p:cNvPr id="30" name="Ellipsi 29">
              <a:extLst>
                <a:ext uri="{FF2B5EF4-FFF2-40B4-BE49-F238E27FC236}">
                  <a16:creationId xmlns:a16="http://schemas.microsoft.com/office/drawing/2014/main" id="{00DD2918-ADFF-433F-BD0E-B040361D4E23}"/>
                </a:ext>
              </a:extLst>
            </p:cNvPr>
            <p:cNvSpPr/>
            <p:nvPr/>
          </p:nvSpPr>
          <p:spPr>
            <a:xfrm>
              <a:off x="7985639" y="718406"/>
              <a:ext cx="644400" cy="644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i-FI" sz="9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</a:t>
              </a:r>
            </a:p>
          </p:txBody>
        </p:sp>
        <p:sp>
          <p:nvSpPr>
            <p:cNvPr id="31" name="Ellipsi 30">
              <a:extLst>
                <a:ext uri="{FF2B5EF4-FFF2-40B4-BE49-F238E27FC236}">
                  <a16:creationId xmlns:a16="http://schemas.microsoft.com/office/drawing/2014/main" id="{1CF032B7-000E-4693-BDDE-3800C8DEED6A}"/>
                </a:ext>
              </a:extLst>
            </p:cNvPr>
            <p:cNvSpPr/>
            <p:nvPr/>
          </p:nvSpPr>
          <p:spPr>
            <a:xfrm>
              <a:off x="9535039" y="2279296"/>
              <a:ext cx="644400" cy="644400"/>
            </a:xfrm>
            <a:prstGeom prst="ellipse">
              <a:avLst/>
            </a:prstGeom>
            <a:solidFill>
              <a:srgbClr val="F7E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i-FI" sz="900">
                  <a:solidFill>
                    <a:srgbClr val="8020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NN</a:t>
              </a:r>
            </a:p>
          </p:txBody>
        </p:sp>
        <p:cxnSp>
          <p:nvCxnSpPr>
            <p:cNvPr id="32" name="Suora yhdysviiva 31">
              <a:extLst>
                <a:ext uri="{FF2B5EF4-FFF2-40B4-BE49-F238E27FC236}">
                  <a16:creationId xmlns:a16="http://schemas.microsoft.com/office/drawing/2014/main" id="{BAE366A0-8091-4DC5-BC13-FE8D979E6239}"/>
                </a:ext>
              </a:extLst>
            </p:cNvPr>
            <p:cNvCxnSpPr>
              <a:cxnSpLocks/>
            </p:cNvCxnSpPr>
            <p:nvPr/>
          </p:nvCxnSpPr>
          <p:spPr>
            <a:xfrm>
              <a:off x="7731909" y="1621632"/>
              <a:ext cx="511969" cy="0"/>
            </a:xfrm>
            <a:prstGeom prst="line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prstDash val="solid"/>
            </a:ln>
            <a:effectLst>
              <a:glow rad="88900">
                <a:schemeClr val="bg2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uora yhdysviiva 32">
              <a:extLst>
                <a:ext uri="{FF2B5EF4-FFF2-40B4-BE49-F238E27FC236}">
                  <a16:creationId xmlns:a16="http://schemas.microsoft.com/office/drawing/2014/main" id="{10700EEA-54E1-4980-B895-47A360E4D27B}"/>
                </a:ext>
              </a:extLst>
            </p:cNvPr>
            <p:cNvCxnSpPr>
              <a:cxnSpLocks/>
            </p:cNvCxnSpPr>
            <p:nvPr/>
          </p:nvCxnSpPr>
          <p:spPr>
            <a:xfrm>
              <a:off x="9272703" y="1621632"/>
              <a:ext cx="619398" cy="0"/>
            </a:xfrm>
            <a:prstGeom prst="line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prstDash val="solid"/>
            </a:ln>
            <a:effectLst>
              <a:glow rad="88900">
                <a:schemeClr val="bg2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Suorakulmio 33">
              <a:extLst>
                <a:ext uri="{FF2B5EF4-FFF2-40B4-BE49-F238E27FC236}">
                  <a16:creationId xmlns:a16="http://schemas.microsoft.com/office/drawing/2014/main" id="{3DD5C5EC-F57B-4D03-A2A0-F46628639084}"/>
                </a:ext>
              </a:extLst>
            </p:cNvPr>
            <p:cNvSpPr/>
            <p:nvPr/>
          </p:nvSpPr>
          <p:spPr>
            <a:xfrm>
              <a:off x="7658101" y="431800"/>
              <a:ext cx="2838450" cy="2571750"/>
            </a:xfrm>
            <a:prstGeom prst="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36" name="Tekstiruutu 35">
            <a:extLst>
              <a:ext uri="{FF2B5EF4-FFF2-40B4-BE49-F238E27FC236}">
                <a16:creationId xmlns:a16="http://schemas.microsoft.com/office/drawing/2014/main" id="{F37AB0DD-9726-469B-9F3E-7288630BD815}"/>
              </a:ext>
            </a:extLst>
          </p:cNvPr>
          <p:cNvSpPr txBox="1"/>
          <p:nvPr/>
        </p:nvSpPr>
        <p:spPr>
          <a:xfrm>
            <a:off x="485031" y="899175"/>
            <a:ext cx="221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Puhelin:</a:t>
            </a:r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2C9957D8-244F-4EEC-ABED-ADDD38AF5CCE}"/>
              </a:ext>
            </a:extLst>
          </p:cNvPr>
          <p:cNvSpPr txBox="1"/>
          <p:nvPr/>
        </p:nvSpPr>
        <p:spPr>
          <a:xfrm>
            <a:off x="4241763" y="899175"/>
            <a:ext cx="221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Selain:</a:t>
            </a:r>
          </a:p>
        </p:txBody>
      </p:sp>
      <p:pic>
        <p:nvPicPr>
          <p:cNvPr id="39" name="Kuva 38">
            <a:extLst>
              <a:ext uri="{FF2B5EF4-FFF2-40B4-BE49-F238E27FC236}">
                <a16:creationId xmlns:a16="http://schemas.microsoft.com/office/drawing/2014/main" id="{897EA8D7-D024-4D50-8696-BDEA7497A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572" y="1350754"/>
            <a:ext cx="3905250" cy="647700"/>
          </a:xfrm>
          <a:prstGeom prst="rect">
            <a:avLst/>
          </a:prstGeom>
        </p:spPr>
      </p:pic>
      <p:sp>
        <p:nvSpPr>
          <p:cNvPr id="3" name="Ellipsi 2">
            <a:extLst>
              <a:ext uri="{FF2B5EF4-FFF2-40B4-BE49-F238E27FC236}">
                <a16:creationId xmlns:a16="http://schemas.microsoft.com/office/drawing/2014/main" id="{87E07B7D-70A1-45FD-A1DD-238D3A392266}"/>
              </a:ext>
            </a:extLst>
          </p:cNvPr>
          <p:cNvSpPr/>
          <p:nvPr/>
        </p:nvSpPr>
        <p:spPr>
          <a:xfrm>
            <a:off x="1283452" y="4210174"/>
            <a:ext cx="313017" cy="2978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Ellipsi 39">
            <a:extLst>
              <a:ext uri="{FF2B5EF4-FFF2-40B4-BE49-F238E27FC236}">
                <a16:creationId xmlns:a16="http://schemas.microsoft.com/office/drawing/2014/main" id="{7EEC11CD-AB61-41E4-A490-357D4694A311}"/>
              </a:ext>
            </a:extLst>
          </p:cNvPr>
          <p:cNvSpPr/>
          <p:nvPr/>
        </p:nvSpPr>
        <p:spPr>
          <a:xfrm>
            <a:off x="2145404" y="3829867"/>
            <a:ext cx="631280" cy="2978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Ellipsi 40">
            <a:extLst>
              <a:ext uri="{FF2B5EF4-FFF2-40B4-BE49-F238E27FC236}">
                <a16:creationId xmlns:a16="http://schemas.microsoft.com/office/drawing/2014/main" id="{DB26E25B-FB5E-4323-A872-81AC134EFF9F}"/>
              </a:ext>
            </a:extLst>
          </p:cNvPr>
          <p:cNvSpPr/>
          <p:nvPr/>
        </p:nvSpPr>
        <p:spPr>
          <a:xfrm>
            <a:off x="5425345" y="1350754"/>
            <a:ext cx="313017" cy="2978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Ellipsi 41">
            <a:extLst>
              <a:ext uri="{FF2B5EF4-FFF2-40B4-BE49-F238E27FC236}">
                <a16:creationId xmlns:a16="http://schemas.microsoft.com/office/drawing/2014/main" id="{DA107912-E825-46F4-B14B-8D68D0E7A20A}"/>
              </a:ext>
            </a:extLst>
          </p:cNvPr>
          <p:cNvSpPr/>
          <p:nvPr/>
        </p:nvSpPr>
        <p:spPr>
          <a:xfrm>
            <a:off x="5425344" y="1682689"/>
            <a:ext cx="313017" cy="2978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3876D17C-9B49-4307-BCAE-06AB2FAB7411}"/>
              </a:ext>
            </a:extLst>
          </p:cNvPr>
          <p:cNvSpPr/>
          <p:nvPr/>
        </p:nvSpPr>
        <p:spPr>
          <a:xfrm>
            <a:off x="803478" y="4210173"/>
            <a:ext cx="313017" cy="297863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Ellipsi 43">
            <a:extLst>
              <a:ext uri="{FF2B5EF4-FFF2-40B4-BE49-F238E27FC236}">
                <a16:creationId xmlns:a16="http://schemas.microsoft.com/office/drawing/2014/main" id="{325C0F17-747D-45D5-9E71-310973E9EAD3}"/>
              </a:ext>
            </a:extLst>
          </p:cNvPr>
          <p:cNvSpPr/>
          <p:nvPr/>
        </p:nvSpPr>
        <p:spPr>
          <a:xfrm>
            <a:off x="6689074" y="1370514"/>
            <a:ext cx="313017" cy="297863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519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6A5034-448E-4F42-B42F-BFC1FE24C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3F70F5-C987-4DEA-AF29-D1B37C48C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716E1D9-B3C9-4AA1-94AC-4E80629EB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EA2B-0F5F-4D49-A785-2270B809D22F}" type="datetime2">
              <a:rPr lang="fi-FI" smtClean="0"/>
              <a:t>tiistai 24. toukokuu 2022</a:t>
            </a:fld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7D1976-2AEC-404A-AEF4-5E49DD6E6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C575-CF5A-5B47-9AEE-34308199CFC3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9321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Lahden kaupunki">
      <a:dk1>
        <a:sysClr val="windowText" lastClr="000000"/>
      </a:dk1>
      <a:lt1>
        <a:sysClr val="window" lastClr="FFFFFF"/>
      </a:lt1>
      <a:dk2>
        <a:srgbClr val="0050B0"/>
      </a:dk2>
      <a:lt2>
        <a:srgbClr val="707078"/>
      </a:lt2>
      <a:accent1>
        <a:srgbClr val="04ACDC"/>
      </a:accent1>
      <a:accent2>
        <a:srgbClr val="FB4B62"/>
      </a:accent2>
      <a:accent3>
        <a:srgbClr val="01E376"/>
      </a:accent3>
      <a:accent4>
        <a:srgbClr val="8764C2"/>
      </a:accent4>
      <a:accent5>
        <a:srgbClr val="FD6301"/>
      </a:accent5>
      <a:accent6>
        <a:srgbClr val="FFEB7A"/>
      </a:accent6>
      <a:hlink>
        <a:srgbClr val="0050B0"/>
      </a:hlink>
      <a:folHlink>
        <a:srgbClr val="0050B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.potx" id="{E8879CA6-94AD-4BE8-B0D6-AD6EFFA6C2B0}" vid="{9A071DD9-8411-477C-BC04-B422F283B0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38</TotalTime>
  <Words>143</Words>
  <Application>Microsoft Office PowerPoint</Application>
  <PresentationFormat>Näytössä katseltava esitys (16:9)</PresentationFormat>
  <Paragraphs>36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3" baseType="lpstr">
      <vt:lpstr>Arial</vt:lpstr>
      <vt:lpstr>Calibri</vt:lpstr>
      <vt:lpstr>Franklin Gothic Book</vt:lpstr>
      <vt:lpstr>Franklin Gothic Medium</vt:lpstr>
      <vt:lpstr>Segoe UI</vt:lpstr>
      <vt:lpstr>WordVisiCarriageReturn_MSFontService</vt:lpstr>
      <vt:lpstr>Office-teema</vt:lpstr>
      <vt:lpstr>Kiertotalous yleiskaavassa</vt:lpstr>
      <vt:lpstr>Illan ohjelma</vt:lpstr>
      <vt:lpstr>Illan pelisäännöt ja Teamsin käyttö</vt:lpstr>
      <vt:lpstr>Pelisäännöt</vt:lpstr>
      <vt:lpstr>Teamsin käyttö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Kivineva Pauliina</dc:creator>
  <cp:lastModifiedBy>Pauliina Kivineva</cp:lastModifiedBy>
  <cp:revision>1</cp:revision>
  <dcterms:created xsi:type="dcterms:W3CDTF">2022-01-27T09:04:35Z</dcterms:created>
  <dcterms:modified xsi:type="dcterms:W3CDTF">2022-05-24T07:07:00Z</dcterms:modified>
</cp:coreProperties>
</file>